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0" r:id="rId6"/>
    <p:sldId id="271" r:id="rId7"/>
    <p:sldId id="261" r:id="rId8"/>
    <p:sldId id="269" r:id="rId9"/>
    <p:sldId id="273" r:id="rId10"/>
    <p:sldId id="274" r:id="rId11"/>
    <p:sldId id="27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87044-40D9-2640-90D9-6E94BC783486}" v="129" dt="2022-01-04T12:12:21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7"/>
    <p:restoredTop sz="94694"/>
  </p:normalViewPr>
  <p:slideViewPr>
    <p:cSldViewPr snapToGrid="0" snapToObjects="1">
      <p:cViewPr varScale="1">
        <p:scale>
          <a:sx n="119" d="100"/>
          <a:sy n="119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eddell" userId="110a65c0-6997-4f02-b73d-02d85271eaf3" providerId="ADAL" clId="{D4287044-40D9-2640-90D9-6E94BC783486}"/>
    <pc:docChg chg="custSel addSld modSld modMainMaster">
      <pc:chgData name="Ben Weddell" userId="110a65c0-6997-4f02-b73d-02d85271eaf3" providerId="ADAL" clId="{D4287044-40D9-2640-90D9-6E94BC783486}" dt="2022-01-04T12:12:21.634" v="867"/>
      <pc:docMkLst>
        <pc:docMk/>
      </pc:docMkLst>
      <pc:sldChg chg="setBg">
        <pc:chgData name="Ben Weddell" userId="110a65c0-6997-4f02-b73d-02d85271eaf3" providerId="ADAL" clId="{D4287044-40D9-2640-90D9-6E94BC783486}" dt="2022-01-04T12:12:21.634" v="867"/>
        <pc:sldMkLst>
          <pc:docMk/>
          <pc:sldMk cId="1946503578" sldId="256"/>
        </pc:sldMkLst>
      </pc:sldChg>
      <pc:sldChg chg="modSp mod">
        <pc:chgData name="Ben Weddell" userId="110a65c0-6997-4f02-b73d-02d85271eaf3" providerId="ADAL" clId="{D4287044-40D9-2640-90D9-6E94BC783486}" dt="2021-12-20T16:32:38.526" v="327" actId="20577"/>
        <pc:sldMkLst>
          <pc:docMk/>
          <pc:sldMk cId="3810271207" sldId="257"/>
        </pc:sldMkLst>
        <pc:spChg chg="mod">
          <ac:chgData name="Ben Weddell" userId="110a65c0-6997-4f02-b73d-02d85271eaf3" providerId="ADAL" clId="{D4287044-40D9-2640-90D9-6E94BC783486}" dt="2021-12-20T16:32:38.526" v="327" actId="20577"/>
          <ac:spMkLst>
            <pc:docMk/>
            <pc:sldMk cId="3810271207" sldId="257"/>
            <ac:spMk id="3" creationId="{248685A0-FCB4-D044-BA13-1EAFB85D1CA2}"/>
          </ac:spMkLst>
        </pc:spChg>
      </pc:sldChg>
      <pc:sldChg chg="addSp delSp modSp add mod">
        <pc:chgData name="Ben Weddell" userId="110a65c0-6997-4f02-b73d-02d85271eaf3" providerId="ADAL" clId="{D4287044-40D9-2640-90D9-6E94BC783486}" dt="2021-12-20T16:32:32.328" v="311" actId="20577"/>
        <pc:sldMkLst>
          <pc:docMk/>
          <pc:sldMk cId="3500948956" sldId="258"/>
        </pc:sldMkLst>
        <pc:spChg chg="mod">
          <ac:chgData name="Ben Weddell" userId="110a65c0-6997-4f02-b73d-02d85271eaf3" providerId="ADAL" clId="{D4287044-40D9-2640-90D9-6E94BC783486}" dt="2021-12-20T16:32:32.328" v="311" actId="20577"/>
          <ac:spMkLst>
            <pc:docMk/>
            <pc:sldMk cId="3500948956" sldId="258"/>
            <ac:spMk id="3" creationId="{248685A0-FCB4-D044-BA13-1EAFB85D1CA2}"/>
          </ac:spMkLst>
        </pc:spChg>
        <pc:spChg chg="del">
          <ac:chgData name="Ben Weddell" userId="110a65c0-6997-4f02-b73d-02d85271eaf3" providerId="ADAL" clId="{D4287044-40D9-2640-90D9-6E94BC783486}" dt="2021-12-20T15:56:37.430" v="45" actId="478"/>
          <ac:spMkLst>
            <pc:docMk/>
            <pc:sldMk cId="3500948956" sldId="258"/>
            <ac:spMk id="5" creationId="{44C79B34-BE45-824A-9B70-11D6478722DA}"/>
          </ac:spMkLst>
        </pc:spChg>
        <pc:spChg chg="mod">
          <ac:chgData name="Ben Weddell" userId="110a65c0-6997-4f02-b73d-02d85271eaf3" providerId="ADAL" clId="{D4287044-40D9-2640-90D9-6E94BC783486}" dt="2021-12-20T15:56:31.647" v="42" actId="1076"/>
          <ac:spMkLst>
            <pc:docMk/>
            <pc:sldMk cId="3500948956" sldId="258"/>
            <ac:spMk id="6" creationId="{DB9EAA5E-55B5-4F4A-A668-E3DD0010F8A1}"/>
          </ac:spMkLst>
        </pc:spChg>
        <pc:spChg chg="add mod">
          <ac:chgData name="Ben Weddell" userId="110a65c0-6997-4f02-b73d-02d85271eaf3" providerId="ADAL" clId="{D4287044-40D9-2640-90D9-6E94BC783486}" dt="2021-12-20T15:57:22.484" v="129" actId="14100"/>
          <ac:spMkLst>
            <pc:docMk/>
            <pc:sldMk cId="3500948956" sldId="258"/>
            <ac:spMk id="10" creationId="{9B9834B5-147D-EA41-9B8E-045F4CEF885E}"/>
          </ac:spMkLst>
        </pc:spChg>
        <pc:spChg chg="add mod">
          <ac:chgData name="Ben Weddell" userId="110a65c0-6997-4f02-b73d-02d85271eaf3" providerId="ADAL" clId="{D4287044-40D9-2640-90D9-6E94BC783486}" dt="2021-12-20T15:58:17.475" v="225" actId="14100"/>
          <ac:spMkLst>
            <pc:docMk/>
            <pc:sldMk cId="3500948956" sldId="258"/>
            <ac:spMk id="11" creationId="{0FAFEC36-9BC4-4147-941F-85F1C1362477}"/>
          </ac:spMkLst>
        </pc:spChg>
        <pc:spChg chg="add mod">
          <ac:chgData name="Ben Weddell" userId="110a65c0-6997-4f02-b73d-02d85271eaf3" providerId="ADAL" clId="{D4287044-40D9-2640-90D9-6E94BC783486}" dt="2021-12-20T16:31:35.662" v="301" actId="14100"/>
          <ac:spMkLst>
            <pc:docMk/>
            <pc:sldMk cId="3500948956" sldId="258"/>
            <ac:spMk id="12" creationId="{890E190A-69E6-3844-A9C6-A9240675D793}"/>
          </ac:spMkLst>
        </pc:spChg>
        <pc:picChg chg="add mod">
          <ac:chgData name="Ben Weddell" userId="110a65c0-6997-4f02-b73d-02d85271eaf3" providerId="ADAL" clId="{D4287044-40D9-2640-90D9-6E94BC783486}" dt="2021-12-20T15:54:13.484" v="15" actId="14100"/>
          <ac:picMkLst>
            <pc:docMk/>
            <pc:sldMk cId="3500948956" sldId="258"/>
            <ac:picMk id="7" creationId="{13D022DB-BC33-F340-9A3C-2B1C36761A69}"/>
          </ac:picMkLst>
        </pc:picChg>
        <pc:picChg chg="add mod">
          <ac:chgData name="Ben Weddell" userId="110a65c0-6997-4f02-b73d-02d85271eaf3" providerId="ADAL" clId="{D4287044-40D9-2640-90D9-6E94BC783486}" dt="2021-12-20T15:55:36.081" v="25" actId="14100"/>
          <ac:picMkLst>
            <pc:docMk/>
            <pc:sldMk cId="3500948956" sldId="258"/>
            <ac:picMk id="8" creationId="{4E04A574-24F5-8A4F-92B9-7C2666EC92FE}"/>
          </ac:picMkLst>
        </pc:picChg>
        <pc:picChg chg="add mod">
          <ac:chgData name="Ben Weddell" userId="110a65c0-6997-4f02-b73d-02d85271eaf3" providerId="ADAL" clId="{D4287044-40D9-2640-90D9-6E94BC783486}" dt="2021-12-20T15:55:29.365" v="23" actId="1076"/>
          <ac:picMkLst>
            <pc:docMk/>
            <pc:sldMk cId="3500948956" sldId="258"/>
            <ac:picMk id="9" creationId="{55673D69-7228-A74F-A206-4FCEF7F4D77E}"/>
          </ac:picMkLst>
        </pc:picChg>
        <pc:picChg chg="mod">
          <ac:chgData name="Ben Weddell" userId="110a65c0-6997-4f02-b73d-02d85271eaf3" providerId="ADAL" clId="{D4287044-40D9-2640-90D9-6E94BC783486}" dt="2021-12-20T15:55:46.555" v="30" actId="14100"/>
          <ac:picMkLst>
            <pc:docMk/>
            <pc:sldMk cId="3500948956" sldId="258"/>
            <ac:picMk id="1039" creationId="{D7E6285B-EB54-A84B-92A6-C418E655FD7E}"/>
          </ac:picMkLst>
        </pc:picChg>
      </pc:sldChg>
      <pc:sldChg chg="addSp delSp modSp add mod">
        <pc:chgData name="Ben Weddell" userId="110a65c0-6997-4f02-b73d-02d85271eaf3" providerId="ADAL" clId="{D4287044-40D9-2640-90D9-6E94BC783486}" dt="2021-12-20T16:45:56.287" v="814" actId="1076"/>
        <pc:sldMkLst>
          <pc:docMk/>
          <pc:sldMk cId="790954419" sldId="259"/>
        </pc:sldMkLst>
        <pc:spChg chg="add mod">
          <ac:chgData name="Ben Weddell" userId="110a65c0-6997-4f02-b73d-02d85271eaf3" providerId="ADAL" clId="{D4287044-40D9-2640-90D9-6E94BC783486}" dt="2021-12-20T16:37:14.595" v="446" actId="14100"/>
          <ac:spMkLst>
            <pc:docMk/>
            <pc:sldMk cId="790954419" sldId="259"/>
            <ac:spMk id="2" creationId="{B87AF5D6-CE89-1F4B-AE66-70B6A54ABF2E}"/>
          </ac:spMkLst>
        </pc:spChg>
        <pc:spChg chg="mod">
          <ac:chgData name="Ben Weddell" userId="110a65c0-6997-4f02-b73d-02d85271eaf3" providerId="ADAL" clId="{D4287044-40D9-2640-90D9-6E94BC783486}" dt="2021-12-20T16:32:49.327" v="335" actId="20577"/>
          <ac:spMkLst>
            <pc:docMk/>
            <pc:sldMk cId="790954419" sldId="259"/>
            <ac:spMk id="3" creationId="{248685A0-FCB4-D044-BA13-1EAFB85D1CA2}"/>
          </ac:spMkLst>
        </pc:spChg>
        <pc:spChg chg="add del mod">
          <ac:chgData name="Ben Weddell" userId="110a65c0-6997-4f02-b73d-02d85271eaf3" providerId="ADAL" clId="{D4287044-40D9-2640-90D9-6E94BC783486}" dt="2021-12-20T16:37:47.756" v="451" actId="478"/>
          <ac:spMkLst>
            <pc:docMk/>
            <pc:sldMk cId="790954419" sldId="259"/>
            <ac:spMk id="5" creationId="{A800CF84-3F67-1043-9693-92394E2EECBC}"/>
          </ac:spMkLst>
        </pc:spChg>
        <pc:spChg chg="del">
          <ac:chgData name="Ben Weddell" userId="110a65c0-6997-4f02-b73d-02d85271eaf3" providerId="ADAL" clId="{D4287044-40D9-2640-90D9-6E94BC783486}" dt="2021-12-20T16:37:18.632" v="448" actId="478"/>
          <ac:spMkLst>
            <pc:docMk/>
            <pc:sldMk cId="790954419" sldId="259"/>
            <ac:spMk id="6" creationId="{DB9EAA5E-55B5-4F4A-A668-E3DD0010F8A1}"/>
          </ac:spMkLst>
        </pc:spChg>
        <pc:spChg chg="del">
          <ac:chgData name="Ben Weddell" userId="110a65c0-6997-4f02-b73d-02d85271eaf3" providerId="ADAL" clId="{D4287044-40D9-2640-90D9-6E94BC783486}" dt="2021-12-20T16:33:43.898" v="349" actId="478"/>
          <ac:spMkLst>
            <pc:docMk/>
            <pc:sldMk cId="790954419" sldId="259"/>
            <ac:spMk id="10" creationId="{9B9834B5-147D-EA41-9B8E-045F4CEF885E}"/>
          </ac:spMkLst>
        </pc:spChg>
        <pc:spChg chg="del">
          <ac:chgData name="Ben Weddell" userId="110a65c0-6997-4f02-b73d-02d85271eaf3" providerId="ADAL" clId="{D4287044-40D9-2640-90D9-6E94BC783486}" dt="2021-12-20T16:33:35.924" v="346" actId="478"/>
          <ac:spMkLst>
            <pc:docMk/>
            <pc:sldMk cId="790954419" sldId="259"/>
            <ac:spMk id="11" creationId="{0FAFEC36-9BC4-4147-941F-85F1C1362477}"/>
          </ac:spMkLst>
        </pc:spChg>
        <pc:spChg chg="del">
          <ac:chgData name="Ben Weddell" userId="110a65c0-6997-4f02-b73d-02d85271eaf3" providerId="ADAL" clId="{D4287044-40D9-2640-90D9-6E94BC783486}" dt="2021-12-20T16:37:17.077" v="447" actId="478"/>
          <ac:spMkLst>
            <pc:docMk/>
            <pc:sldMk cId="790954419" sldId="259"/>
            <ac:spMk id="12" creationId="{890E190A-69E6-3844-A9C6-A9240675D793}"/>
          </ac:spMkLst>
        </pc:spChg>
        <pc:spChg chg="add mod">
          <ac:chgData name="Ben Weddell" userId="110a65c0-6997-4f02-b73d-02d85271eaf3" providerId="ADAL" clId="{D4287044-40D9-2640-90D9-6E94BC783486}" dt="2021-12-20T16:41:16.620" v="612" actId="20577"/>
          <ac:spMkLst>
            <pc:docMk/>
            <pc:sldMk cId="790954419" sldId="259"/>
            <ac:spMk id="14" creationId="{45F2AE13-C146-4348-9859-3B00D4D0F781}"/>
          </ac:spMkLst>
        </pc:spChg>
        <pc:spChg chg="add mod">
          <ac:chgData name="Ben Weddell" userId="110a65c0-6997-4f02-b73d-02d85271eaf3" providerId="ADAL" clId="{D4287044-40D9-2640-90D9-6E94BC783486}" dt="2021-12-20T16:45:56.287" v="814" actId="1076"/>
          <ac:spMkLst>
            <pc:docMk/>
            <pc:sldMk cId="790954419" sldId="259"/>
            <ac:spMk id="17" creationId="{225E5A8B-7D5D-9443-8B74-1868A5123442}"/>
          </ac:spMkLst>
        </pc:spChg>
        <pc:spChg chg="add mod">
          <ac:chgData name="Ben Weddell" userId="110a65c0-6997-4f02-b73d-02d85271eaf3" providerId="ADAL" clId="{D4287044-40D9-2640-90D9-6E94BC783486}" dt="2021-12-20T16:44:33.768" v="731" actId="1076"/>
          <ac:spMkLst>
            <pc:docMk/>
            <pc:sldMk cId="790954419" sldId="259"/>
            <ac:spMk id="18" creationId="{2011D3B4-30E5-3D47-8D7A-3EB38457F5EC}"/>
          </ac:spMkLst>
        </pc:spChg>
        <pc:spChg chg="add mod">
          <ac:chgData name="Ben Weddell" userId="110a65c0-6997-4f02-b73d-02d85271eaf3" providerId="ADAL" clId="{D4287044-40D9-2640-90D9-6E94BC783486}" dt="2021-12-20T16:44:59.374" v="786" actId="1076"/>
          <ac:spMkLst>
            <pc:docMk/>
            <pc:sldMk cId="790954419" sldId="259"/>
            <ac:spMk id="19" creationId="{EBE270C4-8755-5140-BCDC-00560A3244A2}"/>
          </ac:spMkLst>
        </pc:spChg>
        <pc:spChg chg="add mod">
          <ac:chgData name="Ben Weddell" userId="110a65c0-6997-4f02-b73d-02d85271eaf3" providerId="ADAL" clId="{D4287044-40D9-2640-90D9-6E94BC783486}" dt="2021-12-20T16:45:18.420" v="812" actId="1076"/>
          <ac:spMkLst>
            <pc:docMk/>
            <pc:sldMk cId="790954419" sldId="259"/>
            <ac:spMk id="20" creationId="{B53140F6-1AB4-2944-86CE-69A09A3AF597}"/>
          </ac:spMkLst>
        </pc:spChg>
        <pc:picChg chg="add del mod">
          <ac:chgData name="Ben Weddell" userId="110a65c0-6997-4f02-b73d-02d85271eaf3" providerId="ADAL" clId="{D4287044-40D9-2640-90D9-6E94BC783486}" dt="2021-12-20T16:44:29.639" v="729" actId="1076"/>
          <ac:picMkLst>
            <pc:docMk/>
            <pc:sldMk cId="790954419" sldId="259"/>
            <ac:picMk id="7" creationId="{13D022DB-BC33-F340-9A3C-2B1C36761A69}"/>
          </ac:picMkLst>
        </pc:picChg>
        <pc:picChg chg="add del">
          <ac:chgData name="Ben Weddell" userId="110a65c0-6997-4f02-b73d-02d85271eaf3" providerId="ADAL" clId="{D4287044-40D9-2640-90D9-6E94BC783486}" dt="2021-12-20T16:33:45.475" v="350" actId="478"/>
          <ac:picMkLst>
            <pc:docMk/>
            <pc:sldMk cId="790954419" sldId="259"/>
            <ac:picMk id="8" creationId="{4E04A574-24F5-8A4F-92B9-7C2666EC92FE}"/>
          </ac:picMkLst>
        </pc:picChg>
        <pc:picChg chg="add del">
          <ac:chgData name="Ben Weddell" userId="110a65c0-6997-4f02-b73d-02d85271eaf3" providerId="ADAL" clId="{D4287044-40D9-2640-90D9-6E94BC783486}" dt="2021-12-20T16:37:20.833" v="449" actId="478"/>
          <ac:picMkLst>
            <pc:docMk/>
            <pc:sldMk cId="790954419" sldId="259"/>
            <ac:picMk id="9" creationId="{55673D69-7228-A74F-A206-4FCEF7F4D77E}"/>
          </ac:picMkLst>
        </pc:picChg>
        <pc:picChg chg="add mod">
          <ac:chgData name="Ben Weddell" userId="110a65c0-6997-4f02-b73d-02d85271eaf3" providerId="ADAL" clId="{D4287044-40D9-2640-90D9-6E94BC783486}" dt="2021-12-20T16:42:52.625" v="631" actId="166"/>
          <ac:picMkLst>
            <pc:docMk/>
            <pc:sldMk cId="790954419" sldId="259"/>
            <ac:picMk id="15" creationId="{D36D0543-9D9C-AC44-B163-341FABE9AB59}"/>
          </ac:picMkLst>
        </pc:picChg>
        <pc:picChg chg="add mod">
          <ac:chgData name="Ben Weddell" userId="110a65c0-6997-4f02-b73d-02d85271eaf3" providerId="ADAL" clId="{D4287044-40D9-2640-90D9-6E94BC783486}" dt="2021-12-20T16:42:45.868" v="628" actId="1076"/>
          <ac:picMkLst>
            <pc:docMk/>
            <pc:sldMk cId="790954419" sldId="259"/>
            <ac:picMk id="16" creationId="{A4F00A4F-4101-9246-8547-0F2726F1BA04}"/>
          </ac:picMkLst>
        </pc:picChg>
        <pc:picChg chg="add del mod">
          <ac:chgData name="Ben Weddell" userId="110a65c0-6997-4f02-b73d-02d85271eaf3" providerId="ADAL" clId="{D4287044-40D9-2640-90D9-6E94BC783486}" dt="2021-12-20T16:45:48.130" v="813" actId="1076"/>
          <ac:picMkLst>
            <pc:docMk/>
            <pc:sldMk cId="790954419" sldId="259"/>
            <ac:picMk id="1039" creationId="{D7E6285B-EB54-A84B-92A6-C418E655FD7E}"/>
          </ac:picMkLst>
        </pc:picChg>
      </pc:sldChg>
      <pc:sldChg chg="addSp delSp modSp add mod">
        <pc:chgData name="Ben Weddell" userId="110a65c0-6997-4f02-b73d-02d85271eaf3" providerId="ADAL" clId="{D4287044-40D9-2640-90D9-6E94BC783486}" dt="2021-12-20T16:50:04.572" v="836"/>
        <pc:sldMkLst>
          <pc:docMk/>
          <pc:sldMk cId="2926660678" sldId="261"/>
        </pc:sldMkLst>
        <pc:spChg chg="del">
          <ac:chgData name="Ben Weddell" userId="110a65c0-6997-4f02-b73d-02d85271eaf3" providerId="ADAL" clId="{D4287044-40D9-2640-90D9-6E94BC783486}" dt="2021-12-20T16:47:51.467" v="818" actId="478"/>
          <ac:spMkLst>
            <pc:docMk/>
            <pc:sldMk cId="2926660678" sldId="261"/>
            <ac:spMk id="3" creationId="{1E9900F7-19F3-A540-BFEA-21846EBF9C58}"/>
          </ac:spMkLst>
        </pc:spChg>
        <pc:spChg chg="add mod">
          <ac:chgData name="Ben Weddell" userId="110a65c0-6997-4f02-b73d-02d85271eaf3" providerId="ADAL" clId="{D4287044-40D9-2640-90D9-6E94BC783486}" dt="2021-12-20T16:50:04.572" v="836"/>
          <ac:spMkLst>
            <pc:docMk/>
            <pc:sldMk cId="2926660678" sldId="261"/>
            <ac:spMk id="6" creationId="{9662B941-F4AA-9D4B-8DB9-9BFB95EA1027}"/>
          </ac:spMkLst>
        </pc:spChg>
        <pc:spChg chg="add mod">
          <ac:chgData name="Ben Weddell" userId="110a65c0-6997-4f02-b73d-02d85271eaf3" providerId="ADAL" clId="{D4287044-40D9-2640-90D9-6E94BC783486}" dt="2021-12-20T16:50:04.572" v="836"/>
          <ac:spMkLst>
            <pc:docMk/>
            <pc:sldMk cId="2926660678" sldId="261"/>
            <ac:spMk id="8" creationId="{C34AB41B-EE28-E14D-AD73-72191F500E0A}"/>
          </ac:spMkLst>
        </pc:spChg>
      </pc:sldChg>
      <pc:sldChg chg="addSp modSp add mod">
        <pc:chgData name="Ben Weddell" userId="110a65c0-6997-4f02-b73d-02d85271eaf3" providerId="ADAL" clId="{D4287044-40D9-2640-90D9-6E94BC783486}" dt="2021-12-20T16:50:56.585" v="857" actId="1035"/>
        <pc:sldMkLst>
          <pc:docMk/>
          <pc:sldMk cId="3969975126" sldId="263"/>
        </pc:sldMkLst>
        <pc:spChg chg="add mod">
          <ac:chgData name="Ben Weddell" userId="110a65c0-6997-4f02-b73d-02d85271eaf3" providerId="ADAL" clId="{D4287044-40D9-2640-90D9-6E94BC783486}" dt="2021-12-20T16:50:56.585" v="857" actId="1035"/>
          <ac:spMkLst>
            <pc:docMk/>
            <pc:sldMk cId="3969975126" sldId="263"/>
            <ac:spMk id="6" creationId="{9B2A0D02-BBFA-AD4D-9E53-D33ACB577634}"/>
          </ac:spMkLst>
        </pc:spChg>
        <pc:spChg chg="add mod">
          <ac:chgData name="Ben Weddell" userId="110a65c0-6997-4f02-b73d-02d85271eaf3" providerId="ADAL" clId="{D4287044-40D9-2640-90D9-6E94BC783486}" dt="2021-12-20T16:50:56.585" v="857" actId="1035"/>
          <ac:spMkLst>
            <pc:docMk/>
            <pc:sldMk cId="3969975126" sldId="263"/>
            <ac:spMk id="8" creationId="{43FE1EFF-FB74-E642-94DC-9979AB5C7E35}"/>
          </ac:spMkLst>
        </pc:spChg>
      </pc:sldChg>
      <pc:sldChg chg="addSp modSp add">
        <pc:chgData name="Ben Weddell" userId="110a65c0-6997-4f02-b73d-02d85271eaf3" providerId="ADAL" clId="{D4287044-40D9-2640-90D9-6E94BC783486}" dt="2021-12-20T16:50:10.212" v="837"/>
        <pc:sldMkLst>
          <pc:docMk/>
          <pc:sldMk cId="3788859764" sldId="269"/>
        </pc:sldMkLst>
        <pc:spChg chg="add mod">
          <ac:chgData name="Ben Weddell" userId="110a65c0-6997-4f02-b73d-02d85271eaf3" providerId="ADAL" clId="{D4287044-40D9-2640-90D9-6E94BC783486}" dt="2021-12-20T16:50:10.212" v="837"/>
          <ac:spMkLst>
            <pc:docMk/>
            <pc:sldMk cId="3788859764" sldId="269"/>
            <ac:spMk id="6" creationId="{39802D58-768C-B849-84C2-67BD429A16C5}"/>
          </ac:spMkLst>
        </pc:spChg>
        <pc:spChg chg="add mod">
          <ac:chgData name="Ben Weddell" userId="110a65c0-6997-4f02-b73d-02d85271eaf3" providerId="ADAL" clId="{D4287044-40D9-2640-90D9-6E94BC783486}" dt="2021-12-20T16:50:10.212" v="837"/>
          <ac:spMkLst>
            <pc:docMk/>
            <pc:sldMk cId="3788859764" sldId="269"/>
            <ac:spMk id="8" creationId="{DABF791E-3991-774F-B925-828F4C782648}"/>
          </ac:spMkLst>
        </pc:spChg>
      </pc:sldChg>
      <pc:sldChg chg="addSp delSp modSp add mod">
        <pc:chgData name="Ben Weddell" userId="110a65c0-6997-4f02-b73d-02d85271eaf3" providerId="ADAL" clId="{D4287044-40D9-2640-90D9-6E94BC783486}" dt="2021-12-20T16:49:58.590" v="835" actId="14100"/>
        <pc:sldMkLst>
          <pc:docMk/>
          <pc:sldMk cId="1386147317" sldId="270"/>
        </pc:sldMkLst>
        <pc:spChg chg="add del mod">
          <ac:chgData name="Ben Weddell" userId="110a65c0-6997-4f02-b73d-02d85271eaf3" providerId="ADAL" clId="{D4287044-40D9-2640-90D9-6E94BC783486}" dt="2021-12-20T16:49:24.380" v="826" actId="478"/>
          <ac:spMkLst>
            <pc:docMk/>
            <pc:sldMk cId="1386147317" sldId="270"/>
            <ac:spMk id="6" creationId="{7FF9220F-3364-B547-B277-1F27358BF8A2}"/>
          </ac:spMkLst>
        </pc:spChg>
        <pc:spChg chg="add del mod">
          <ac:chgData name="Ben Weddell" userId="110a65c0-6997-4f02-b73d-02d85271eaf3" providerId="ADAL" clId="{D4287044-40D9-2640-90D9-6E94BC783486}" dt="2021-12-20T16:49:24.380" v="826" actId="478"/>
          <ac:spMkLst>
            <pc:docMk/>
            <pc:sldMk cId="1386147317" sldId="270"/>
            <ac:spMk id="8" creationId="{DEA65930-F94F-764D-811D-75FDB04FE28B}"/>
          </ac:spMkLst>
        </pc:spChg>
        <pc:spChg chg="add del mod">
          <ac:chgData name="Ben Weddell" userId="110a65c0-6997-4f02-b73d-02d85271eaf3" providerId="ADAL" clId="{D4287044-40D9-2640-90D9-6E94BC783486}" dt="2021-12-20T16:49:24.380" v="826" actId="478"/>
          <ac:spMkLst>
            <pc:docMk/>
            <pc:sldMk cId="1386147317" sldId="270"/>
            <ac:spMk id="9" creationId="{A5989808-5380-DD41-998D-759ABF092121}"/>
          </ac:spMkLst>
        </pc:spChg>
        <pc:spChg chg="add del mod">
          <ac:chgData name="Ben Weddell" userId="110a65c0-6997-4f02-b73d-02d85271eaf3" providerId="ADAL" clId="{D4287044-40D9-2640-90D9-6E94BC783486}" dt="2021-12-20T16:49:24.380" v="826" actId="478"/>
          <ac:spMkLst>
            <pc:docMk/>
            <pc:sldMk cId="1386147317" sldId="270"/>
            <ac:spMk id="10" creationId="{729857B5-6A64-3C4A-8125-121C8C9380E9}"/>
          </ac:spMkLst>
        </pc:spChg>
        <pc:spChg chg="add mod">
          <ac:chgData name="Ben Weddell" userId="110a65c0-6997-4f02-b73d-02d85271eaf3" providerId="ADAL" clId="{D4287044-40D9-2640-90D9-6E94BC783486}" dt="2021-12-20T16:49:39.251" v="830" actId="14100"/>
          <ac:spMkLst>
            <pc:docMk/>
            <pc:sldMk cId="1386147317" sldId="270"/>
            <ac:spMk id="11" creationId="{8F9628DB-639B-0D4F-9AC4-F4F778C64625}"/>
          </ac:spMkLst>
        </pc:spChg>
        <pc:spChg chg="add mod">
          <ac:chgData name="Ben Weddell" userId="110a65c0-6997-4f02-b73d-02d85271eaf3" providerId="ADAL" clId="{D4287044-40D9-2640-90D9-6E94BC783486}" dt="2021-12-20T16:49:58.590" v="835" actId="14100"/>
          <ac:spMkLst>
            <pc:docMk/>
            <pc:sldMk cId="1386147317" sldId="270"/>
            <ac:spMk id="12" creationId="{5FF23AAF-D594-1945-9CE2-6E8A239C45E9}"/>
          </ac:spMkLst>
        </pc:spChg>
      </pc:sldChg>
      <pc:sldChg chg="addSp modSp add mod">
        <pc:chgData name="Ben Weddell" userId="110a65c0-6997-4f02-b73d-02d85271eaf3" providerId="ADAL" clId="{D4287044-40D9-2640-90D9-6E94BC783486}" dt="2021-12-20T16:49:53.617" v="833" actId="14100"/>
        <pc:sldMkLst>
          <pc:docMk/>
          <pc:sldMk cId="2009366356" sldId="271"/>
        </pc:sldMkLst>
        <pc:spChg chg="add mod">
          <ac:chgData name="Ben Weddell" userId="110a65c0-6997-4f02-b73d-02d85271eaf3" providerId="ADAL" clId="{D4287044-40D9-2640-90D9-6E94BC783486}" dt="2021-12-20T16:49:51.300" v="832" actId="14100"/>
          <ac:spMkLst>
            <pc:docMk/>
            <pc:sldMk cId="2009366356" sldId="271"/>
            <ac:spMk id="6" creationId="{F4B529C4-DC33-B245-8658-B899A6E8B981}"/>
          </ac:spMkLst>
        </pc:spChg>
        <pc:spChg chg="add mod">
          <ac:chgData name="Ben Weddell" userId="110a65c0-6997-4f02-b73d-02d85271eaf3" providerId="ADAL" clId="{D4287044-40D9-2640-90D9-6E94BC783486}" dt="2021-12-20T16:49:53.617" v="833" actId="14100"/>
          <ac:spMkLst>
            <pc:docMk/>
            <pc:sldMk cId="2009366356" sldId="271"/>
            <ac:spMk id="8" creationId="{5AF1E62A-DA65-2C4E-B745-9F53EDD73788}"/>
          </ac:spMkLst>
        </pc:spChg>
      </pc:sldChg>
      <pc:sldChg chg="addSp modSp add mod">
        <pc:chgData name="Ben Weddell" userId="110a65c0-6997-4f02-b73d-02d85271eaf3" providerId="ADAL" clId="{D4287044-40D9-2640-90D9-6E94BC783486}" dt="2021-12-20T16:50:26.490" v="842" actId="14100"/>
        <pc:sldMkLst>
          <pc:docMk/>
          <pc:sldMk cId="2767906924" sldId="273"/>
        </pc:sldMkLst>
        <pc:spChg chg="add mod">
          <ac:chgData name="Ben Weddell" userId="110a65c0-6997-4f02-b73d-02d85271eaf3" providerId="ADAL" clId="{D4287044-40D9-2640-90D9-6E94BC783486}" dt="2021-12-20T16:50:22.171" v="841" actId="14100"/>
          <ac:spMkLst>
            <pc:docMk/>
            <pc:sldMk cId="2767906924" sldId="273"/>
            <ac:spMk id="6" creationId="{8FA89D30-A905-DD49-B859-312CDA189A91}"/>
          </ac:spMkLst>
        </pc:spChg>
        <pc:spChg chg="add mod">
          <ac:chgData name="Ben Weddell" userId="110a65c0-6997-4f02-b73d-02d85271eaf3" providerId="ADAL" clId="{D4287044-40D9-2640-90D9-6E94BC783486}" dt="2021-12-20T16:50:26.490" v="842" actId="14100"/>
          <ac:spMkLst>
            <pc:docMk/>
            <pc:sldMk cId="2767906924" sldId="273"/>
            <ac:spMk id="8" creationId="{78CF2E8A-6EC9-1E42-8776-B1369ECDE6B4}"/>
          </ac:spMkLst>
        </pc:spChg>
      </pc:sldChg>
      <pc:sldChg chg="addSp modSp add">
        <pc:chgData name="Ben Weddell" userId="110a65c0-6997-4f02-b73d-02d85271eaf3" providerId="ADAL" clId="{D4287044-40D9-2640-90D9-6E94BC783486}" dt="2021-12-20T16:50:30.236" v="843"/>
        <pc:sldMkLst>
          <pc:docMk/>
          <pc:sldMk cId="367154913" sldId="274"/>
        </pc:sldMkLst>
        <pc:spChg chg="add mod">
          <ac:chgData name="Ben Weddell" userId="110a65c0-6997-4f02-b73d-02d85271eaf3" providerId="ADAL" clId="{D4287044-40D9-2640-90D9-6E94BC783486}" dt="2021-12-20T16:50:30.236" v="843"/>
          <ac:spMkLst>
            <pc:docMk/>
            <pc:sldMk cId="367154913" sldId="274"/>
            <ac:spMk id="6" creationId="{37F7B6B9-8815-6245-8487-3984279529B1}"/>
          </ac:spMkLst>
        </pc:spChg>
        <pc:spChg chg="add mod">
          <ac:chgData name="Ben Weddell" userId="110a65c0-6997-4f02-b73d-02d85271eaf3" providerId="ADAL" clId="{D4287044-40D9-2640-90D9-6E94BC783486}" dt="2021-12-20T16:50:30.236" v="843"/>
          <ac:spMkLst>
            <pc:docMk/>
            <pc:sldMk cId="367154913" sldId="274"/>
            <ac:spMk id="8" creationId="{7B427CFA-2D81-8446-823F-7A05D169B022}"/>
          </ac:spMkLst>
        </pc:spChg>
      </pc:sldChg>
      <pc:sldChg chg="addSp modSp add">
        <pc:chgData name="Ben Weddell" userId="110a65c0-6997-4f02-b73d-02d85271eaf3" providerId="ADAL" clId="{D4287044-40D9-2640-90D9-6E94BC783486}" dt="2021-12-20T16:50:32.617" v="844"/>
        <pc:sldMkLst>
          <pc:docMk/>
          <pc:sldMk cId="1264639524" sldId="276"/>
        </pc:sldMkLst>
        <pc:spChg chg="add mod">
          <ac:chgData name="Ben Weddell" userId="110a65c0-6997-4f02-b73d-02d85271eaf3" providerId="ADAL" clId="{D4287044-40D9-2640-90D9-6E94BC783486}" dt="2021-12-20T16:50:32.617" v="844"/>
          <ac:spMkLst>
            <pc:docMk/>
            <pc:sldMk cId="1264639524" sldId="276"/>
            <ac:spMk id="6" creationId="{DFA905E8-B21A-2B42-9439-52377EC18D44}"/>
          </ac:spMkLst>
        </pc:spChg>
        <pc:spChg chg="add mod">
          <ac:chgData name="Ben Weddell" userId="110a65c0-6997-4f02-b73d-02d85271eaf3" providerId="ADAL" clId="{D4287044-40D9-2640-90D9-6E94BC783486}" dt="2021-12-20T16:50:32.617" v="844"/>
          <ac:spMkLst>
            <pc:docMk/>
            <pc:sldMk cId="1264639524" sldId="276"/>
            <ac:spMk id="8" creationId="{DE2A44A6-BB24-6240-882E-861C7D449A15}"/>
          </ac:spMkLst>
        </pc:spChg>
      </pc:sldChg>
      <pc:sldMasterChg chg="setBg modSldLayout">
        <pc:chgData name="Ben Weddell" userId="110a65c0-6997-4f02-b73d-02d85271eaf3" providerId="ADAL" clId="{D4287044-40D9-2640-90D9-6E94BC783486}" dt="2022-01-04T12:12:03.308" v="862"/>
        <pc:sldMasterMkLst>
          <pc:docMk/>
          <pc:sldMasterMk cId="1655533694" sldId="2147483648"/>
        </pc:sldMasterMkLst>
        <pc:sldLayoutChg chg="setBg">
          <pc:chgData name="Ben Weddell" userId="110a65c0-6997-4f02-b73d-02d85271eaf3" providerId="ADAL" clId="{D4287044-40D9-2640-90D9-6E94BC783486}" dt="2022-01-04T12:12:03.308" v="862"/>
          <pc:sldLayoutMkLst>
            <pc:docMk/>
            <pc:sldMasterMk cId="1655533694" sldId="2147483648"/>
            <pc:sldLayoutMk cId="2492016334" sldId="2147483649"/>
          </pc:sldLayoutMkLst>
        </pc:sldLayoutChg>
        <pc:sldLayoutChg chg="setBg">
          <pc:chgData name="Ben Weddell" userId="110a65c0-6997-4f02-b73d-02d85271eaf3" providerId="ADAL" clId="{D4287044-40D9-2640-90D9-6E94BC783486}" dt="2022-01-04T12:12:03.308" v="862"/>
          <pc:sldLayoutMkLst>
            <pc:docMk/>
            <pc:sldMasterMk cId="1655533694" sldId="2147483648"/>
            <pc:sldLayoutMk cId="2497961605" sldId="2147483650"/>
          </pc:sldLayoutMkLst>
        </pc:sldLayoutChg>
        <pc:sldLayoutChg chg="setBg">
          <pc:chgData name="Ben Weddell" userId="110a65c0-6997-4f02-b73d-02d85271eaf3" providerId="ADAL" clId="{D4287044-40D9-2640-90D9-6E94BC783486}" dt="2022-01-04T12:12:03.308" v="862"/>
          <pc:sldLayoutMkLst>
            <pc:docMk/>
            <pc:sldMasterMk cId="1655533694" sldId="2147483648"/>
            <pc:sldLayoutMk cId="2270532094" sldId="2147483651"/>
          </pc:sldLayoutMkLst>
        </pc:sldLayoutChg>
        <pc:sldLayoutChg chg="setBg">
          <pc:chgData name="Ben Weddell" userId="110a65c0-6997-4f02-b73d-02d85271eaf3" providerId="ADAL" clId="{D4287044-40D9-2640-90D9-6E94BC783486}" dt="2022-01-04T12:12:03.308" v="862"/>
          <pc:sldLayoutMkLst>
            <pc:docMk/>
            <pc:sldMasterMk cId="1655533694" sldId="2147483648"/>
            <pc:sldLayoutMk cId="2171197913" sldId="2147483652"/>
          </pc:sldLayoutMkLst>
        </pc:sldLayoutChg>
        <pc:sldLayoutChg chg="setBg">
          <pc:chgData name="Ben Weddell" userId="110a65c0-6997-4f02-b73d-02d85271eaf3" providerId="ADAL" clId="{D4287044-40D9-2640-90D9-6E94BC783486}" dt="2022-01-04T12:12:03.308" v="862"/>
          <pc:sldLayoutMkLst>
            <pc:docMk/>
            <pc:sldMasterMk cId="1655533694" sldId="2147483648"/>
            <pc:sldLayoutMk cId="1290407696" sldId="2147483653"/>
          </pc:sldLayoutMkLst>
        </pc:sldLayoutChg>
        <pc:sldLayoutChg chg="setBg">
          <pc:chgData name="Ben Weddell" userId="110a65c0-6997-4f02-b73d-02d85271eaf3" providerId="ADAL" clId="{D4287044-40D9-2640-90D9-6E94BC783486}" dt="2022-01-04T12:12:03.308" v="862"/>
          <pc:sldLayoutMkLst>
            <pc:docMk/>
            <pc:sldMasterMk cId="1655533694" sldId="2147483648"/>
            <pc:sldLayoutMk cId="423598102" sldId="2147483654"/>
          </pc:sldLayoutMkLst>
        </pc:sldLayoutChg>
        <pc:sldLayoutChg chg="setBg">
          <pc:chgData name="Ben Weddell" userId="110a65c0-6997-4f02-b73d-02d85271eaf3" providerId="ADAL" clId="{D4287044-40D9-2640-90D9-6E94BC783486}" dt="2022-01-04T12:12:03.308" v="862"/>
          <pc:sldLayoutMkLst>
            <pc:docMk/>
            <pc:sldMasterMk cId="1655533694" sldId="2147483648"/>
            <pc:sldLayoutMk cId="3129507446" sldId="2147483655"/>
          </pc:sldLayoutMkLst>
        </pc:sldLayoutChg>
        <pc:sldLayoutChg chg="setBg">
          <pc:chgData name="Ben Weddell" userId="110a65c0-6997-4f02-b73d-02d85271eaf3" providerId="ADAL" clId="{D4287044-40D9-2640-90D9-6E94BC783486}" dt="2022-01-04T12:12:03.308" v="862"/>
          <pc:sldLayoutMkLst>
            <pc:docMk/>
            <pc:sldMasterMk cId="1655533694" sldId="2147483648"/>
            <pc:sldLayoutMk cId="3178828153" sldId="2147483656"/>
          </pc:sldLayoutMkLst>
        </pc:sldLayoutChg>
        <pc:sldLayoutChg chg="setBg">
          <pc:chgData name="Ben Weddell" userId="110a65c0-6997-4f02-b73d-02d85271eaf3" providerId="ADAL" clId="{D4287044-40D9-2640-90D9-6E94BC783486}" dt="2022-01-04T12:12:03.308" v="862"/>
          <pc:sldLayoutMkLst>
            <pc:docMk/>
            <pc:sldMasterMk cId="1655533694" sldId="2147483648"/>
            <pc:sldLayoutMk cId="2978181178" sldId="2147483657"/>
          </pc:sldLayoutMkLst>
        </pc:sldLayoutChg>
        <pc:sldLayoutChg chg="setBg">
          <pc:chgData name="Ben Weddell" userId="110a65c0-6997-4f02-b73d-02d85271eaf3" providerId="ADAL" clId="{D4287044-40D9-2640-90D9-6E94BC783486}" dt="2022-01-04T12:12:03.308" v="862"/>
          <pc:sldLayoutMkLst>
            <pc:docMk/>
            <pc:sldMasterMk cId="1655533694" sldId="2147483648"/>
            <pc:sldLayoutMk cId="290554410" sldId="2147483658"/>
          </pc:sldLayoutMkLst>
        </pc:sldLayoutChg>
        <pc:sldLayoutChg chg="setBg">
          <pc:chgData name="Ben Weddell" userId="110a65c0-6997-4f02-b73d-02d85271eaf3" providerId="ADAL" clId="{D4287044-40D9-2640-90D9-6E94BC783486}" dt="2022-01-04T12:12:03.308" v="862"/>
          <pc:sldLayoutMkLst>
            <pc:docMk/>
            <pc:sldMasterMk cId="1655533694" sldId="2147483648"/>
            <pc:sldLayoutMk cId="202328943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0D712-938D-2040-96F7-60F595DF8181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0359-C207-6640-A7AC-E2FA81CA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2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47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2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9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44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2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40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1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4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636D-E179-954F-AA57-88513786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74487-C1A6-C84B-887D-8206BB48F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26459-4ACE-D24F-B4BC-4EFBDF04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E76A3-B115-2141-94EB-CE9C60DF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A4E7-49F1-7843-835A-A1544F35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0DA4-0116-C14F-9C32-28626A18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4808A-3966-CB42-8A21-440BAA715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41DA8-A3C7-9347-A76D-412E60BE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CF6C5-BC2D-BC4C-9404-6298A99E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3F3B-C359-FA44-A1E5-4E9CB645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EA35E-535A-BB40-AA7B-18C6E47F5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03598-D9AF-DC4B-8FA3-09E5A8D02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E925-CE1F-134E-988E-391ACD92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8DD87-D49A-C64A-A71E-2F9EA7F2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CF3FB-2596-7349-A0E9-CFAA2FDB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0EF7-1B91-3A4A-972A-3352E88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DC4A-2F5B-6F44-AB62-4EC9DB3D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F309-7C5F-6A46-B911-96BC011E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D9BA8-CDBB-B54C-82A7-ED72ED74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9291-92A3-D847-9C14-5E89C767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6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B324-FB8D-1B47-A966-BA9C019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76238-DC21-C346-9E6C-9D72A88D5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4E14-D927-7A40-9F4C-5EBAA386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40FF6-2F5E-524E-A623-11E206F8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8E4C4-6D2B-664B-BBC6-FA8BEF3D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A545-FEE9-8D40-B24B-128F009F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A4B16-F41B-0840-8323-AD8D4F0B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371BB-A35B-4744-B2CE-D6D5DA05C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6831B-A168-E44B-875E-9DD121B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1D386-0EF5-654D-872E-3E311B49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4C2F-FF36-A84B-8098-9DD904C5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3182-A72F-4E4C-B0B0-17D5ABC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B389A-1204-2148-A069-D8527B5C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A60BD-20E0-3448-B4CA-BD8E4B3EF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7990C-A1AB-E849-A102-9621AFB35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909C1-C6B4-0141-9C60-CB1F61B06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261F5-03C3-1541-832E-6D855C64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7FC53-3478-154E-87F9-27C290EE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1A316-8E37-8F44-BEBE-76AAF59D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CA82-87CE-0441-9E7A-FDBE2704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BEA6C-2CF7-C64C-9914-976683B5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57AFC-B659-5746-98D3-74410BE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2C87E-5286-D94C-9E39-886450F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0E023-70CE-8448-9CC2-5F84BDEC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81C9-0CDD-D746-911F-DD5E7FA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46549-AA93-1744-9F1A-8A8AC218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4A83-8934-AD44-AD65-F4C28CF4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B860-CD31-114D-86CA-4E2C3623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C0197-BA88-5C45-983C-6EDAB4DC5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F895B-2B3D-4742-9292-5D1BAAF7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ED0F0-491D-3A44-B574-C7DB1C77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E2E81-1A85-114F-BC63-89D940B0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7379-E281-D346-AB21-28E1C302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5177A-9D2D-5E4C-8D89-3C410213A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805AE-9405-CB44-9BF2-25EDFBD9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B17E0-E293-F649-A8A5-66B890EC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6663F-DF17-3C4F-A051-D1F5D7BD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0C00B-4FE2-3943-9FD5-177CC647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8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08679-7903-6946-921A-7F9CE629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E97C-4B48-E348-86A5-39E12C4BC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91A4-8493-404C-815A-616FA4E04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4C345-D9FE-A44C-AA4B-21CA480C2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AC570-6E9B-2F46-BF47-A1FE9DD7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hidden="1">
            <a:extLst>
              <a:ext uri="{FF2B5EF4-FFF2-40B4-BE49-F238E27FC236}">
                <a16:creationId xmlns:a16="http://schemas.microsoft.com/office/drawing/2014/main" id="{38673833-5D72-7F4A-B8F8-9B5F62363582}"/>
              </a:ext>
            </a:extLst>
          </p:cNvPr>
          <p:cNvGrpSpPr/>
          <p:nvPr/>
        </p:nvGrpSpPr>
        <p:grpSpPr>
          <a:xfrm>
            <a:off x="28830" y="851891"/>
            <a:ext cx="12163170" cy="6006109"/>
            <a:chOff x="28830" y="851891"/>
            <a:chExt cx="12163170" cy="60061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81C3351-48E6-4C4C-ADD4-6C718D89EE7A}"/>
                </a:ext>
              </a:extLst>
            </p:cNvPr>
            <p:cNvGrpSpPr/>
            <p:nvPr/>
          </p:nvGrpSpPr>
          <p:grpSpPr>
            <a:xfrm>
              <a:off x="28830" y="851891"/>
              <a:ext cx="12163170" cy="6006109"/>
              <a:chOff x="-49428" y="345267"/>
              <a:chExt cx="12163170" cy="600206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0992ECD-13D9-CA4B-ADCF-F190AF29A6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883" b="98198" l="12324" r="98944">
                            <a14:foregroundMark x1="58568" y1="25045" x2="63028" y2="26126"/>
                            <a14:foregroundMark x1="61972" y1="24144" x2="73709" y2="21802"/>
                            <a14:foregroundMark x1="73709" y1="22523" x2="94484" y2="25766"/>
                            <a14:foregroundMark x1="74648" y1="19099" x2="61268" y2="34054"/>
                            <a14:foregroundMark x1="61268" y1="34054" x2="71948" y2="18018"/>
                            <a14:foregroundMark x1="71948" y1="18018" x2="76878" y2="14054"/>
                            <a14:foregroundMark x1="76878" y1="14054" x2="57160" y2="21261"/>
                            <a14:foregroundMark x1="57160" y1="21261" x2="57512" y2="17838"/>
                            <a14:foregroundMark x1="66549" y1="12613" x2="48592" y2="34775"/>
                            <a14:foregroundMark x1="48592" y1="34775" x2="52465" y2="22342"/>
                            <a14:foregroundMark x1="52465" y1="22342" x2="56808" y2="16216"/>
                            <a14:foregroundMark x1="61268" y1="10270" x2="43897" y2="27928"/>
                            <a14:foregroundMark x1="43897" y1="27928" x2="43075" y2="30090"/>
                            <a14:foregroundMark x1="54225" y1="11351" x2="41432" y2="25766"/>
                            <a14:foregroundMark x1="41432" y1="25766" x2="40493" y2="27748"/>
                            <a14:foregroundMark x1="63263" y1="9189" x2="48826" y2="12613"/>
                            <a14:foregroundMark x1="48826" y1="12613" x2="42723" y2="17117"/>
                            <a14:foregroundMark x1="42723" y1="17117" x2="40376" y2="20721"/>
                            <a14:foregroundMark x1="73826" y1="2883" x2="57981" y2="5946"/>
                            <a14:foregroundMark x1="81455" y1="7387" x2="53873" y2="8649"/>
                            <a14:foregroundMark x1="94249" y1="10090" x2="95070" y2="44685"/>
                            <a14:foregroundMark x1="98944" y1="17297" x2="96831" y2="43784"/>
                            <a14:foregroundMark x1="39319" y1="33874" x2="33568" y2="44505"/>
                            <a14:foregroundMark x1="41432" y1="56396" x2="29343" y2="57297"/>
                            <a14:foregroundMark x1="37089" y1="31712" x2="34624" y2="41441"/>
                            <a14:foregroundMark x1="40728" y1="81441" x2="51408" y2="92432"/>
                            <a14:foregroundMark x1="42019" y1="82342" x2="44718" y2="98198"/>
                            <a14:foregroundMark x1="31690" y1="78559" x2="34977" y2="78919"/>
                            <a14:backgroundMark x1="26878" y1="85045" x2="35563" y2="86847"/>
                            <a14:backgroundMark x1="36385" y1="87027" x2="34155" y2="86306"/>
                            <a14:backgroundMark x1="35563" y1="86126" x2="35563" y2="88108"/>
                            <a14:backgroundMark x1="36268" y1="86486" x2="36150" y2="88829"/>
                            <a14:backgroundMark x1="35681" y1="86306" x2="32629" y2="86667"/>
                            <a14:backgroundMark x1="33568" y1="86306" x2="31221" y2="85946"/>
                            <a14:backgroundMark x1="34742" y1="86486" x2="31221" y2="85586"/>
                            <a14:backgroundMark x1="35563" y1="86486" x2="31925" y2="85766"/>
                            <a14:backgroundMark x1="35094" y1="85225" x2="34507" y2="85045"/>
                            <a14:backgroundMark x1="35915" y1="86486" x2="34977" y2="84865"/>
                            <a14:backgroundMark x1="36150" y1="86306" x2="34977" y2="84865"/>
                            <a14:backgroundMark x1="35798" y1="85946" x2="35094" y2="84685"/>
                            <a14:backgroundMark x1="36150" y1="86486" x2="36268" y2="88288"/>
                            <a14:backgroundMark x1="36737" y1="86306" x2="36502" y2="88288"/>
                            <a14:backgroundMark x1="36737" y1="86306" x2="36502" y2="89369"/>
                            <a14:backgroundMark x1="36854" y1="86847" x2="36737" y2="89730"/>
                            <a14:backgroundMark x1="37441" y1="89730" x2="35915" y2="84685"/>
                          </a14:backgroundRemoval>
                        </a14:imgEffect>
                      </a14:imgLayer>
                    </a14:imgProps>
                  </a:ext>
                </a:extLst>
              </a:blip>
              <a:srcRect l="2856" t="-90" r="2543" b="12570"/>
              <a:stretch/>
            </p:blipFill>
            <p:spPr>
              <a:xfrm>
                <a:off x="2154195" y="345267"/>
                <a:ext cx="9959547" cy="6002068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5943E18-E9D1-534F-BEE8-C8716506FF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9428" y="5721178"/>
                <a:ext cx="1123229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AE829EA-C33E-304B-B442-268DED1221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850130" y="5721178"/>
                <a:ext cx="26361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7AC9461-AF70-5E49-B47E-D72D6E1B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63" t="84767" r="62539" b="5714"/>
            <a:stretch/>
          </p:blipFill>
          <p:spPr>
            <a:xfrm>
              <a:off x="28830" y="6271535"/>
              <a:ext cx="3064475" cy="574108"/>
            </a:xfrm>
            <a:prstGeom prst="rect">
              <a:avLst/>
            </a:prstGeom>
          </p:spPr>
        </p:pic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87B1FB9F-52D5-BE49-9420-EE54C2E17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1879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 Tudors and the sea </a:t>
            </a:r>
            <a:b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9F5DAA62-69DC-1E44-825E-8D1B6784B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86" y="1038634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historical sources to find out about the past </a:t>
            </a:r>
          </a:p>
          <a:p>
            <a:pPr algn="l"/>
            <a:r>
              <a:rPr lang="en-GB" sz="280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Talking </a:t>
            </a:r>
            <a:r>
              <a:rPr lang="en-GB" sz="2800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Tudors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2280AD-8B7C-B84D-A500-5D434A97399A}"/>
              </a:ext>
            </a:extLst>
          </p:cNvPr>
          <p:cNvGrpSpPr/>
          <p:nvPr/>
        </p:nvGrpSpPr>
        <p:grpSpPr>
          <a:xfrm>
            <a:off x="1812324" y="2669583"/>
            <a:ext cx="8435887" cy="1987855"/>
            <a:chOff x="1812324" y="2669583"/>
            <a:chExt cx="8435887" cy="1987855"/>
          </a:xfrm>
        </p:grpSpPr>
        <p:pic>
          <p:nvPicPr>
            <p:cNvPr id="11" name="Picture 29" descr="page3image7999552">
              <a:extLst>
                <a:ext uri="{FF2B5EF4-FFF2-40B4-BE49-F238E27FC236}">
                  <a16:creationId xmlns:a16="http://schemas.microsoft.com/office/drawing/2014/main" id="{53A4BDEB-031A-254B-BE06-E466C3EB2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324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5" descr="page4image8368528">
              <a:extLst>
                <a:ext uri="{FF2B5EF4-FFF2-40B4-BE49-F238E27FC236}">
                  <a16:creationId xmlns:a16="http://schemas.microsoft.com/office/drawing/2014/main" id="{81F8B467-26F6-254E-B696-00746FB8B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997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0" descr="page45image7955808">
              <a:extLst>
                <a:ext uri="{FF2B5EF4-FFF2-40B4-BE49-F238E27FC236}">
                  <a16:creationId xmlns:a16="http://schemas.microsoft.com/office/drawing/2014/main" id="{F9197DF5-5537-E147-9B34-F42FC7ECB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504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9" descr="page55image8315840">
              <a:extLst>
                <a:ext uri="{FF2B5EF4-FFF2-40B4-BE49-F238E27FC236}">
                  <a16:creationId xmlns:a16="http://schemas.microsoft.com/office/drawing/2014/main" id="{87F7EDA9-F4E4-7542-994C-09783D95F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7011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50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Sir Francis Drake, 1540–96 </a:t>
            </a: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Marcus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Gheeraerts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1591 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London, Caird collection: BHC2662 </a:t>
            </a:r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785948"/>
            <a:ext cx="3632886" cy="72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Francis Drake </a:t>
            </a:r>
          </a:p>
        </p:txBody>
      </p:sp>
      <p:pic>
        <p:nvPicPr>
          <p:cNvPr id="9217" name="Picture 1" descr="page26image33242992">
            <a:extLst>
              <a:ext uri="{FF2B5EF4-FFF2-40B4-BE49-F238E27FC236}">
                <a16:creationId xmlns:a16="http://schemas.microsoft.com/office/drawing/2014/main" id="{4FEB6D08-4CEE-EF4F-8B8F-357A66197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14" y="0"/>
            <a:ext cx="4847581" cy="61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DF22B1D9-E30B-7A4B-AA26-3475F018F557}"/>
              </a:ext>
            </a:extLst>
          </p:cNvPr>
          <p:cNvSpPr/>
          <p:nvPr/>
        </p:nvSpPr>
        <p:spPr>
          <a:xfrm>
            <a:off x="457200" y="3285667"/>
            <a:ext cx="3136214" cy="1471448"/>
          </a:xfrm>
          <a:prstGeom prst="wedgeRoundRectCallout">
            <a:avLst>
              <a:gd name="adj1" fmla="val 66459"/>
              <a:gd name="adj2" fmla="val -2399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 could speak, what do you think I might tell you?</a:t>
            </a:r>
          </a:p>
          <a:p>
            <a:pPr algn="ctr"/>
            <a:endParaRPr lang="en-US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79B682F7-1BDC-0143-AD7C-3B88929F1B5D}"/>
              </a:ext>
            </a:extLst>
          </p:cNvPr>
          <p:cNvSpPr/>
          <p:nvPr/>
        </p:nvSpPr>
        <p:spPr>
          <a:xfrm>
            <a:off x="0" y="1169050"/>
            <a:ext cx="3930135" cy="1915297"/>
          </a:xfrm>
          <a:prstGeom prst="cloudCallout">
            <a:avLst>
              <a:gd name="adj1" fmla="val 66030"/>
              <a:gd name="adj2" fmla="val -2822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might I be thinking?</a:t>
            </a:r>
          </a:p>
        </p:txBody>
      </p:sp>
    </p:spTree>
    <p:extLst>
      <p:ext uri="{BB962C8B-B14F-4D97-AF65-F5344CB8AC3E}">
        <p14:creationId xmlns:p14="http://schemas.microsoft.com/office/powerpoint/2010/main" val="367154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3" y="1788145"/>
            <a:ext cx="417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Illustration by Shaun Campbell, 2021 </a:t>
            </a:r>
            <a:endParaRPr lang="en-GB" sz="2800" dirty="0">
              <a:effectLst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4" y="785948"/>
            <a:ext cx="4246605" cy="137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 err="1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Cattelena</a:t>
            </a: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Almondsbury </a:t>
            </a:r>
          </a:p>
        </p:txBody>
      </p:sp>
      <p:pic>
        <p:nvPicPr>
          <p:cNvPr id="11265" name="Picture 1" descr="page30image33336704">
            <a:extLst>
              <a:ext uri="{FF2B5EF4-FFF2-40B4-BE49-F238E27FC236}">
                <a16:creationId xmlns:a16="http://schemas.microsoft.com/office/drawing/2014/main" id="{D85BDBB8-F774-F345-8245-A50543E7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95" y="242752"/>
            <a:ext cx="4724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74F4B42-D5D1-EE41-AD38-3F00C7BB5957}"/>
              </a:ext>
            </a:extLst>
          </p:cNvPr>
          <p:cNvSpPr/>
          <p:nvPr/>
        </p:nvSpPr>
        <p:spPr>
          <a:xfrm>
            <a:off x="457200" y="3285667"/>
            <a:ext cx="3136214" cy="1471448"/>
          </a:xfrm>
          <a:prstGeom prst="wedgeRoundRectCallout">
            <a:avLst>
              <a:gd name="adj1" fmla="val 66459"/>
              <a:gd name="adj2" fmla="val -2399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 could speak, what do you think I might tell you?</a:t>
            </a:r>
          </a:p>
          <a:p>
            <a:pPr algn="ctr"/>
            <a:endParaRPr lang="en-US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073E51DF-680C-5546-9765-31108080B28B}"/>
              </a:ext>
            </a:extLst>
          </p:cNvPr>
          <p:cNvSpPr/>
          <p:nvPr/>
        </p:nvSpPr>
        <p:spPr>
          <a:xfrm>
            <a:off x="0" y="1169050"/>
            <a:ext cx="3930135" cy="1915297"/>
          </a:xfrm>
          <a:prstGeom prst="cloudCallout">
            <a:avLst>
              <a:gd name="adj1" fmla="val 66030"/>
              <a:gd name="adj2" fmla="val -2822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might I be thinking?</a:t>
            </a:r>
          </a:p>
        </p:txBody>
      </p:sp>
    </p:spTree>
    <p:extLst>
      <p:ext uri="{BB962C8B-B14F-4D97-AF65-F5344CB8AC3E}">
        <p14:creationId xmlns:p14="http://schemas.microsoft.com/office/powerpoint/2010/main" val="126463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of the </a:t>
            </a:r>
            <a:r>
              <a:rPr lang="en-GB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Rose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1509; a 60 gun warship</a:t>
            </a:r>
          </a:p>
          <a:p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London: SLR3012 </a:t>
            </a:r>
            <a:endParaRPr lang="en-GB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4" y="400498"/>
            <a:ext cx="4172959" cy="12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of the Mary Rose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361" name="Picture 1" descr="page19image24424928">
            <a:extLst>
              <a:ext uri="{FF2B5EF4-FFF2-40B4-BE49-F238E27FC236}">
                <a16:creationId xmlns:a16="http://schemas.microsoft.com/office/drawing/2014/main" id="{FFB17D41-7DC1-1044-A9B2-5DAFB2C3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945395" cy="61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72069CC-4580-BF4D-992A-AC2425D8B32D}"/>
              </a:ext>
            </a:extLst>
          </p:cNvPr>
          <p:cNvSpPr/>
          <p:nvPr/>
        </p:nvSpPr>
        <p:spPr>
          <a:xfrm>
            <a:off x="8201781" y="4505921"/>
            <a:ext cx="3136214" cy="1471448"/>
          </a:xfrm>
          <a:prstGeom prst="wedgeRoundRectCallout">
            <a:avLst>
              <a:gd name="adj1" fmla="val -71776"/>
              <a:gd name="adj2" fmla="val -3276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 could speak, what do you think I might tell you?</a:t>
            </a:r>
          </a:p>
          <a:p>
            <a:pPr algn="ctr"/>
            <a:endParaRPr lang="en-US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CC1F9A4B-1ADB-8C4D-8ECE-BE3F1EE10D94}"/>
              </a:ext>
            </a:extLst>
          </p:cNvPr>
          <p:cNvSpPr/>
          <p:nvPr/>
        </p:nvSpPr>
        <p:spPr>
          <a:xfrm>
            <a:off x="7744581" y="2389304"/>
            <a:ext cx="3930135" cy="1915297"/>
          </a:xfrm>
          <a:prstGeom prst="cloudCallout">
            <a:avLst>
              <a:gd name="adj1" fmla="val -79043"/>
              <a:gd name="adj2" fmla="val -1418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might I be thinking?</a:t>
            </a:r>
          </a:p>
        </p:txBody>
      </p:sp>
    </p:spTree>
    <p:extLst>
      <p:ext uri="{BB962C8B-B14F-4D97-AF65-F5344CB8AC3E}">
        <p14:creationId xmlns:p14="http://schemas.microsoft.com/office/powerpoint/2010/main" val="396997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8685A0-FCB4-D044-BA13-1EAFB85D1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i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Talking Tudors</a:t>
            </a:r>
          </a:p>
          <a:p>
            <a:pPr algn="l"/>
            <a:r>
              <a:rPr lang="en-GB" sz="3600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Portraits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E72D8-5055-DC48-BF7A-BDFE16A2CF3F}"/>
              </a:ext>
            </a:extLst>
          </p:cNvPr>
          <p:cNvSpPr/>
          <p:nvPr/>
        </p:nvSpPr>
        <p:spPr>
          <a:xfrm>
            <a:off x="725214" y="1262794"/>
            <a:ext cx="1965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CeraPRO"/>
            </a:endParaRPr>
          </a:p>
          <a:p>
            <a:br>
              <a:rPr lang="en-GB" dirty="0">
                <a:latin typeface="CeraPRO"/>
              </a:rPr>
            </a:br>
            <a:endParaRPr lang="en-GB" dirty="0"/>
          </a:p>
        </p:txBody>
      </p:sp>
      <p:pic>
        <p:nvPicPr>
          <p:cNvPr id="1039" name="Picture 15" descr="page24image33372944">
            <a:extLst>
              <a:ext uri="{FF2B5EF4-FFF2-40B4-BE49-F238E27FC236}">
                <a16:creationId xmlns:a16="http://schemas.microsoft.com/office/drawing/2014/main" id="{D7E6285B-EB54-A84B-92A6-C418E655F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6" y="445358"/>
            <a:ext cx="61341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44C79B34-BE45-824A-9B70-11D6478722DA}"/>
              </a:ext>
            </a:extLst>
          </p:cNvPr>
          <p:cNvSpPr/>
          <p:nvPr/>
        </p:nvSpPr>
        <p:spPr>
          <a:xfrm>
            <a:off x="1371600" y="3178091"/>
            <a:ext cx="3136214" cy="1471448"/>
          </a:xfrm>
          <a:prstGeom prst="wedgeRoundRectCallout">
            <a:avLst>
              <a:gd name="adj1" fmla="val 112194"/>
              <a:gd name="adj2" fmla="val -9222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 could speak, what do you think I might tell you?</a:t>
            </a:r>
          </a:p>
          <a:p>
            <a:pPr algn="ctr"/>
            <a:endParaRPr lang="en-US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DB9EAA5E-55B5-4F4A-A668-E3DD0010F8A1}"/>
              </a:ext>
            </a:extLst>
          </p:cNvPr>
          <p:cNvSpPr/>
          <p:nvPr/>
        </p:nvSpPr>
        <p:spPr>
          <a:xfrm>
            <a:off x="725214" y="1082066"/>
            <a:ext cx="4151870" cy="1915297"/>
          </a:xfrm>
          <a:prstGeom prst="cloudCallout">
            <a:avLst>
              <a:gd name="adj1" fmla="val 104464"/>
              <a:gd name="adj2" fmla="val -4975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might I be thinking?</a:t>
            </a:r>
          </a:p>
        </p:txBody>
      </p:sp>
    </p:spTree>
    <p:extLst>
      <p:ext uri="{BB962C8B-B14F-4D97-AF65-F5344CB8AC3E}">
        <p14:creationId xmlns:p14="http://schemas.microsoft.com/office/powerpoint/2010/main" val="381027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8685A0-FCB4-D044-BA13-1EAFB85D1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i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Talking Tudors</a:t>
            </a:r>
          </a:p>
          <a:p>
            <a:pPr algn="l"/>
            <a:r>
              <a:rPr lang="en-GB" sz="3600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Portraits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E72D8-5055-DC48-BF7A-BDFE16A2CF3F}"/>
              </a:ext>
            </a:extLst>
          </p:cNvPr>
          <p:cNvSpPr/>
          <p:nvPr/>
        </p:nvSpPr>
        <p:spPr>
          <a:xfrm>
            <a:off x="725214" y="1262794"/>
            <a:ext cx="1965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CeraPRO"/>
            </a:endParaRPr>
          </a:p>
          <a:p>
            <a:br>
              <a:rPr lang="en-GB" dirty="0">
                <a:latin typeface="CeraPRO"/>
              </a:rPr>
            </a:br>
            <a:endParaRPr lang="en-GB" dirty="0"/>
          </a:p>
        </p:txBody>
      </p:sp>
      <p:pic>
        <p:nvPicPr>
          <p:cNvPr id="1039" name="Picture 15" descr="page24image33372944">
            <a:extLst>
              <a:ext uri="{FF2B5EF4-FFF2-40B4-BE49-F238E27FC236}">
                <a16:creationId xmlns:a16="http://schemas.microsoft.com/office/drawing/2014/main" id="{D7E6285B-EB54-A84B-92A6-C418E655F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48" y="404348"/>
            <a:ext cx="2558492" cy="227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DB9EAA5E-55B5-4F4A-A668-E3DD0010F8A1}"/>
              </a:ext>
            </a:extLst>
          </p:cNvPr>
          <p:cNvSpPr/>
          <p:nvPr/>
        </p:nvSpPr>
        <p:spPr>
          <a:xfrm>
            <a:off x="87185" y="1450400"/>
            <a:ext cx="3136213" cy="1471448"/>
          </a:xfrm>
          <a:prstGeom prst="cloudCallout">
            <a:avLst>
              <a:gd name="adj1" fmla="val 72627"/>
              <a:gd name="adj2" fmla="val -4118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might we be thinking?</a:t>
            </a:r>
          </a:p>
        </p:txBody>
      </p:sp>
      <p:pic>
        <p:nvPicPr>
          <p:cNvPr id="7" name="Picture 1" descr="page10image32912848">
            <a:extLst>
              <a:ext uri="{FF2B5EF4-FFF2-40B4-BE49-F238E27FC236}">
                <a16:creationId xmlns:a16="http://schemas.microsoft.com/office/drawing/2014/main" id="{13D022DB-BC33-F340-9A3C-2B1C3676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72" y="785195"/>
            <a:ext cx="1981361" cy="26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page30image33336704">
            <a:extLst>
              <a:ext uri="{FF2B5EF4-FFF2-40B4-BE49-F238E27FC236}">
                <a16:creationId xmlns:a16="http://schemas.microsoft.com/office/drawing/2014/main" id="{4E04A574-24F5-8A4F-92B9-7C2666EC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48" y="2915956"/>
            <a:ext cx="2558492" cy="315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26image33242992">
            <a:extLst>
              <a:ext uri="{FF2B5EF4-FFF2-40B4-BE49-F238E27FC236}">
                <a16:creationId xmlns:a16="http://schemas.microsoft.com/office/drawing/2014/main" id="{55673D69-7228-A74F-A206-4FCEF7F4D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72" y="3557144"/>
            <a:ext cx="1981361" cy="251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9B9834B5-147D-EA41-9B8E-045F4CEF885E}"/>
              </a:ext>
            </a:extLst>
          </p:cNvPr>
          <p:cNvSpPr/>
          <p:nvPr/>
        </p:nvSpPr>
        <p:spPr>
          <a:xfrm>
            <a:off x="87186" y="3106162"/>
            <a:ext cx="3188852" cy="2489044"/>
          </a:xfrm>
          <a:prstGeom prst="cloudCallout">
            <a:avLst>
              <a:gd name="adj1" fmla="val 76649"/>
              <a:gd name="adj2" fmla="val 31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would we say to the artist making the portrait or object?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0FAFEC36-9BC4-4147-941F-85F1C1362477}"/>
              </a:ext>
            </a:extLst>
          </p:cNvPr>
          <p:cNvSpPr/>
          <p:nvPr/>
        </p:nvSpPr>
        <p:spPr>
          <a:xfrm>
            <a:off x="8643484" y="44699"/>
            <a:ext cx="3506598" cy="2811402"/>
          </a:xfrm>
          <a:prstGeom prst="cloudCallout">
            <a:avLst>
              <a:gd name="adj1" fmla="val -75070"/>
              <a:gd name="adj2" fmla="val 1391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would we want to tell someone looking at this artwork today?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890E190A-69E6-3844-A9C6-A9240675D793}"/>
              </a:ext>
            </a:extLst>
          </p:cNvPr>
          <p:cNvSpPr/>
          <p:nvPr/>
        </p:nvSpPr>
        <p:spPr>
          <a:xfrm>
            <a:off x="8643484" y="3289738"/>
            <a:ext cx="3506598" cy="2305468"/>
          </a:xfrm>
          <a:prstGeom prst="cloudCallout">
            <a:avLst>
              <a:gd name="adj1" fmla="val -71478"/>
              <a:gd name="adj2" fmla="val -434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might what we would think and what we might say be  different?</a:t>
            </a:r>
          </a:p>
        </p:txBody>
      </p:sp>
    </p:spTree>
    <p:extLst>
      <p:ext uri="{BB962C8B-B14F-4D97-AF65-F5344CB8AC3E}">
        <p14:creationId xmlns:p14="http://schemas.microsoft.com/office/powerpoint/2010/main" val="350094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8685A0-FCB4-D044-BA13-1EAFB85D1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i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Talking Tudors</a:t>
            </a:r>
          </a:p>
          <a:p>
            <a:pPr algn="l"/>
            <a:r>
              <a:rPr lang="en-GB" sz="3600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Objects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E72D8-5055-DC48-BF7A-BDFE16A2CF3F}"/>
              </a:ext>
            </a:extLst>
          </p:cNvPr>
          <p:cNvSpPr/>
          <p:nvPr/>
        </p:nvSpPr>
        <p:spPr>
          <a:xfrm>
            <a:off x="725214" y="1262794"/>
            <a:ext cx="1965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CeraPRO"/>
            </a:endParaRPr>
          </a:p>
          <a:p>
            <a:br>
              <a:rPr lang="en-GB" dirty="0">
                <a:latin typeface="CeraPRO"/>
              </a:rPr>
            </a:br>
            <a:endParaRPr lang="en-GB" dirty="0"/>
          </a:p>
        </p:txBody>
      </p:sp>
      <p:pic>
        <p:nvPicPr>
          <p:cNvPr id="1039" name="Picture 15" descr="page24image33372944">
            <a:extLst>
              <a:ext uri="{FF2B5EF4-FFF2-40B4-BE49-F238E27FC236}">
                <a16:creationId xmlns:a16="http://schemas.microsoft.com/office/drawing/2014/main" id="{D7E6285B-EB54-A84B-92A6-C418E655F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0" t="39308" r="34790" b="23921"/>
          <a:stretch/>
        </p:blipFill>
        <p:spPr bwMode="auto">
          <a:xfrm>
            <a:off x="968015" y="3189823"/>
            <a:ext cx="2408677" cy="220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page10image32912848">
            <a:extLst>
              <a:ext uri="{FF2B5EF4-FFF2-40B4-BE49-F238E27FC236}">
                <a16:creationId xmlns:a16="http://schemas.microsoft.com/office/drawing/2014/main" id="{13D022DB-BC33-F340-9A3C-2B1C36761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9"/>
          <a:stretch/>
        </p:blipFill>
        <p:spPr bwMode="auto">
          <a:xfrm>
            <a:off x="7430702" y="225884"/>
            <a:ext cx="2737089" cy="21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ernative Process 1">
            <a:extLst>
              <a:ext uri="{FF2B5EF4-FFF2-40B4-BE49-F238E27FC236}">
                <a16:creationId xmlns:a16="http://schemas.microsoft.com/office/drawing/2014/main" id="{B87AF5D6-CE89-1F4B-AE66-70B6A54ABF2E}"/>
              </a:ext>
            </a:extLst>
          </p:cNvPr>
          <p:cNvSpPr/>
          <p:nvPr/>
        </p:nvSpPr>
        <p:spPr>
          <a:xfrm>
            <a:off x="3688349" y="432486"/>
            <a:ext cx="3673080" cy="545430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an object could talk, what would these objects say? 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might it see, hear, smell? 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it had feelings, how might it feel about the job it was made to do or about the person who used it? 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might it get up to when no one’s looking?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might it wish...? </a:t>
            </a: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Alternative Process 13">
            <a:extLst>
              <a:ext uri="{FF2B5EF4-FFF2-40B4-BE49-F238E27FC236}">
                <a16:creationId xmlns:a16="http://schemas.microsoft.com/office/drawing/2014/main" id="{45F2AE13-C146-4348-9859-3B00D4D0F781}"/>
              </a:ext>
            </a:extLst>
          </p:cNvPr>
          <p:cNvSpPr/>
          <p:nvPr/>
        </p:nvSpPr>
        <p:spPr>
          <a:xfrm>
            <a:off x="319602" y="1403694"/>
            <a:ext cx="3270202" cy="1388933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 Vocabulary: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Personification – giving human characteristics to objects or animals</a:t>
            </a:r>
          </a:p>
        </p:txBody>
      </p:sp>
      <p:pic>
        <p:nvPicPr>
          <p:cNvPr id="16" name="Picture 1" descr="page19image24424928">
            <a:extLst>
              <a:ext uri="{FF2B5EF4-FFF2-40B4-BE49-F238E27FC236}">
                <a16:creationId xmlns:a16="http://schemas.microsoft.com/office/drawing/2014/main" id="{A4F00A4F-4101-9246-8547-0F2726F1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16" y="3884290"/>
            <a:ext cx="2594587" cy="20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age15image21685664">
            <a:extLst>
              <a:ext uri="{FF2B5EF4-FFF2-40B4-BE49-F238E27FC236}">
                <a16:creationId xmlns:a16="http://schemas.microsoft.com/office/drawing/2014/main" id="{D36D0543-9D9C-AC44-B163-341FABE9A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t="18706" r="41006" b="55027"/>
          <a:stretch/>
        </p:blipFill>
        <p:spPr bwMode="auto">
          <a:xfrm>
            <a:off x="9681108" y="2169876"/>
            <a:ext cx="2327215" cy="18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lternative Process 16">
            <a:extLst>
              <a:ext uri="{FF2B5EF4-FFF2-40B4-BE49-F238E27FC236}">
                <a16:creationId xmlns:a16="http://schemas.microsoft.com/office/drawing/2014/main" id="{225E5A8B-7D5D-9443-8B74-1868A5123442}"/>
              </a:ext>
            </a:extLst>
          </p:cNvPr>
          <p:cNvSpPr/>
          <p:nvPr/>
        </p:nvSpPr>
        <p:spPr>
          <a:xfrm>
            <a:off x="968015" y="4827542"/>
            <a:ext cx="3270202" cy="138893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Elizabeth I’s pearls</a:t>
            </a:r>
          </a:p>
        </p:txBody>
      </p:sp>
      <p:sp>
        <p:nvSpPr>
          <p:cNvPr id="18" name="Alternative Process 17">
            <a:extLst>
              <a:ext uri="{FF2B5EF4-FFF2-40B4-BE49-F238E27FC236}">
                <a16:creationId xmlns:a16="http://schemas.microsoft.com/office/drawing/2014/main" id="{2011D3B4-30E5-3D47-8D7A-3EB38457F5EC}"/>
              </a:ext>
            </a:extLst>
          </p:cNvPr>
          <p:cNvSpPr/>
          <p:nvPr/>
        </p:nvSpPr>
        <p:spPr>
          <a:xfrm>
            <a:off x="10237064" y="568327"/>
            <a:ext cx="1844087" cy="138893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Queen mother ‘</a:t>
            </a:r>
            <a:r>
              <a:rPr lang="en-GB" sz="1600" b="1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Idia’s</a:t>
            </a:r>
            <a:r>
              <a:rPr lang="en-GB" sz="16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beaded headdress</a:t>
            </a:r>
          </a:p>
        </p:txBody>
      </p:sp>
      <p:sp>
        <p:nvSpPr>
          <p:cNvPr id="19" name="Alternative Process 18">
            <a:extLst>
              <a:ext uri="{FF2B5EF4-FFF2-40B4-BE49-F238E27FC236}">
                <a16:creationId xmlns:a16="http://schemas.microsoft.com/office/drawing/2014/main" id="{EBE270C4-8755-5140-BCDC-00560A3244A2}"/>
              </a:ext>
            </a:extLst>
          </p:cNvPr>
          <p:cNvSpPr/>
          <p:nvPr/>
        </p:nvSpPr>
        <p:spPr>
          <a:xfrm>
            <a:off x="7738476" y="2495357"/>
            <a:ext cx="1844087" cy="138893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</a:t>
            </a:r>
            <a:r>
              <a:rPr lang="en-GB" sz="1600" b="1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Blanke’s</a:t>
            </a:r>
            <a:r>
              <a:rPr lang="en-GB" sz="16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trumpet and banner</a:t>
            </a:r>
          </a:p>
        </p:txBody>
      </p:sp>
      <p:sp>
        <p:nvSpPr>
          <p:cNvPr id="20" name="Alternative Process 19">
            <a:extLst>
              <a:ext uri="{FF2B5EF4-FFF2-40B4-BE49-F238E27FC236}">
                <a16:creationId xmlns:a16="http://schemas.microsoft.com/office/drawing/2014/main" id="{B53140F6-1AB4-2944-86CE-69A09A3AF597}"/>
              </a:ext>
            </a:extLst>
          </p:cNvPr>
          <p:cNvSpPr/>
          <p:nvPr/>
        </p:nvSpPr>
        <p:spPr>
          <a:xfrm>
            <a:off x="10028595" y="4264378"/>
            <a:ext cx="1844087" cy="138893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of the Mary Rose</a:t>
            </a:r>
          </a:p>
        </p:txBody>
      </p:sp>
    </p:spTree>
    <p:extLst>
      <p:ext uri="{BB962C8B-B14F-4D97-AF65-F5344CB8AC3E}">
        <p14:creationId xmlns:p14="http://schemas.microsoft.com/office/powerpoint/2010/main" val="79095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4" y="2021242"/>
            <a:ext cx="4172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Edo people 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1500 </a:t>
            </a:r>
          </a:p>
          <a:p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©The Trustees of the British Museum 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08570" y="1169907"/>
            <a:ext cx="4246605" cy="956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Commemorative head of Queen Mother ‘</a:t>
            </a:r>
            <a:r>
              <a:rPr lang="en-GB" b="1" dirty="0" err="1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Idia</a:t>
            </a:r>
            <a:r>
              <a:rPr lang="en-GB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</a:p>
        </p:txBody>
      </p:sp>
      <p:pic>
        <p:nvPicPr>
          <p:cNvPr id="1025" name="Picture 1" descr="page10image32912848">
            <a:extLst>
              <a:ext uri="{FF2B5EF4-FFF2-40B4-BE49-F238E27FC236}">
                <a16:creationId xmlns:a16="http://schemas.microsoft.com/office/drawing/2014/main" id="{3F200F6A-2650-5B4B-882D-E9D6AF92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0"/>
            <a:ext cx="4599243" cy="61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F9628DB-639B-0D4F-9AC4-F4F778C64625}"/>
              </a:ext>
            </a:extLst>
          </p:cNvPr>
          <p:cNvSpPr/>
          <p:nvPr/>
        </p:nvSpPr>
        <p:spPr>
          <a:xfrm>
            <a:off x="457200" y="3285667"/>
            <a:ext cx="3136214" cy="1471448"/>
          </a:xfrm>
          <a:prstGeom prst="wedgeRoundRectCallout">
            <a:avLst>
              <a:gd name="adj1" fmla="val 66459"/>
              <a:gd name="adj2" fmla="val -2399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 could speak, what do you think I might tell you?</a:t>
            </a:r>
          </a:p>
          <a:p>
            <a:pPr algn="ctr"/>
            <a:endParaRPr lang="en-US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5FF23AAF-D594-1945-9CE2-6E8A239C45E9}"/>
              </a:ext>
            </a:extLst>
          </p:cNvPr>
          <p:cNvSpPr/>
          <p:nvPr/>
        </p:nvSpPr>
        <p:spPr>
          <a:xfrm>
            <a:off x="0" y="1169050"/>
            <a:ext cx="3930135" cy="1915297"/>
          </a:xfrm>
          <a:prstGeom prst="cloudCallout">
            <a:avLst>
              <a:gd name="adj1" fmla="val 66030"/>
              <a:gd name="adj2" fmla="val -2822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might I be thinking?</a:t>
            </a:r>
          </a:p>
        </p:txBody>
      </p:sp>
    </p:spTree>
    <p:extLst>
      <p:ext uri="{BB962C8B-B14F-4D97-AF65-F5344CB8AC3E}">
        <p14:creationId xmlns:p14="http://schemas.microsoft.com/office/powerpoint/2010/main" val="138614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 of Hans Holbein (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1505)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London, Caird collection: BHC2762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785948"/>
            <a:ext cx="3632886" cy="72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King Henry VII </a:t>
            </a:r>
          </a:p>
        </p:txBody>
      </p:sp>
      <p:pic>
        <p:nvPicPr>
          <p:cNvPr id="6145" name="Picture 1" descr="page14image29556144">
            <a:extLst>
              <a:ext uri="{FF2B5EF4-FFF2-40B4-BE49-F238E27FC236}">
                <a16:creationId xmlns:a16="http://schemas.microsoft.com/office/drawing/2014/main" id="{E2BD6D95-4E71-C94B-8418-B65BD73B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95" y="0"/>
            <a:ext cx="50927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7141E22C-7204-4F44-AD48-69759989FDC2}"/>
              </a:ext>
            </a:extLst>
          </p:cNvPr>
          <p:cNvSpPr/>
          <p:nvPr/>
        </p:nvSpPr>
        <p:spPr>
          <a:xfrm>
            <a:off x="457200" y="3285667"/>
            <a:ext cx="3136214" cy="1471448"/>
          </a:xfrm>
          <a:prstGeom prst="wedgeRoundRectCallout">
            <a:avLst>
              <a:gd name="adj1" fmla="val 66459"/>
              <a:gd name="adj2" fmla="val -2399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 could speak, what do you think I might tell you?</a:t>
            </a:r>
          </a:p>
          <a:p>
            <a:pPr algn="ctr"/>
            <a:endParaRPr lang="en-US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AF720643-92C2-5449-96EC-A863CCF4E5E8}"/>
              </a:ext>
            </a:extLst>
          </p:cNvPr>
          <p:cNvSpPr/>
          <p:nvPr/>
        </p:nvSpPr>
        <p:spPr>
          <a:xfrm>
            <a:off x="0" y="1169050"/>
            <a:ext cx="3930135" cy="1915297"/>
          </a:xfrm>
          <a:prstGeom prst="cloudCallout">
            <a:avLst>
              <a:gd name="adj1" fmla="val 66030"/>
              <a:gd name="adj2" fmla="val -2822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might I be thinking?</a:t>
            </a:r>
          </a:p>
        </p:txBody>
      </p:sp>
    </p:spTree>
    <p:extLst>
      <p:ext uri="{BB962C8B-B14F-4D97-AF65-F5344CB8AC3E}">
        <p14:creationId xmlns:p14="http://schemas.microsoft.com/office/powerpoint/2010/main" val="200936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4" y="1215640"/>
            <a:ext cx="4246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 from the Westminster Tournament Roll (1511) </a:t>
            </a:r>
            <a:endParaRPr lang="en-GB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of Arms MS Westminster Tournament Roll. 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Reproduced by permission of the Kings, Heralds and Pursuivants of Arms. </a:t>
            </a:r>
            <a:endParaRPr lang="en-GB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689766"/>
            <a:ext cx="3039762" cy="72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</a:t>
            </a:r>
            <a:r>
              <a:rPr lang="en-GB" sz="3600" b="1" dirty="0" err="1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Blanke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 descr="page15image21685664">
            <a:extLst>
              <a:ext uri="{FF2B5EF4-FFF2-40B4-BE49-F238E27FC236}">
                <a16:creationId xmlns:a16="http://schemas.microsoft.com/office/drawing/2014/main" id="{9DD47E83-2DA5-654A-B189-0C66032C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21" y="-1"/>
            <a:ext cx="4058122" cy="620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1B5119F-D0B7-D44F-BB55-A1717266AD93}"/>
              </a:ext>
            </a:extLst>
          </p:cNvPr>
          <p:cNvSpPr/>
          <p:nvPr/>
        </p:nvSpPr>
        <p:spPr>
          <a:xfrm>
            <a:off x="457200" y="3285667"/>
            <a:ext cx="3136214" cy="1471448"/>
          </a:xfrm>
          <a:prstGeom prst="wedgeRoundRectCallout">
            <a:avLst>
              <a:gd name="adj1" fmla="val 66459"/>
              <a:gd name="adj2" fmla="val -2399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 could speak, what do you think I might tell you?</a:t>
            </a:r>
          </a:p>
          <a:p>
            <a:pPr algn="ctr"/>
            <a:endParaRPr lang="en-US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D3E1F0B6-6BBA-704F-B652-0F22C26D5463}"/>
              </a:ext>
            </a:extLst>
          </p:cNvPr>
          <p:cNvSpPr/>
          <p:nvPr/>
        </p:nvSpPr>
        <p:spPr>
          <a:xfrm>
            <a:off x="0" y="1169050"/>
            <a:ext cx="3930135" cy="1915297"/>
          </a:xfrm>
          <a:prstGeom prst="cloudCallout">
            <a:avLst>
              <a:gd name="adj1" fmla="val 66030"/>
              <a:gd name="adj2" fmla="val -2822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might I be thinking?</a:t>
            </a:r>
          </a:p>
        </p:txBody>
      </p:sp>
    </p:spTree>
    <p:extLst>
      <p:ext uri="{BB962C8B-B14F-4D97-AF65-F5344CB8AC3E}">
        <p14:creationId xmlns:p14="http://schemas.microsoft.com/office/powerpoint/2010/main" val="292666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Henry VIII, 1451–1547 </a:t>
            </a:r>
            <a:endParaRPr lang="en-GB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 of Hans Holbein (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1535)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London, Caird Collection: BHC2763 </a:t>
            </a:r>
            <a:endParaRPr lang="en-GB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689766"/>
            <a:ext cx="3039762" cy="72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Henry VIII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3" name="Picture 1" descr="page18image24409664">
            <a:extLst>
              <a:ext uri="{FF2B5EF4-FFF2-40B4-BE49-F238E27FC236}">
                <a16:creationId xmlns:a16="http://schemas.microsoft.com/office/drawing/2014/main" id="{EF3F4C31-F25D-B644-BEE2-E7A684B4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91" y="0"/>
            <a:ext cx="4293136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AF4B6EA-563E-9D4B-99D6-FBD284335AFE}"/>
              </a:ext>
            </a:extLst>
          </p:cNvPr>
          <p:cNvSpPr/>
          <p:nvPr/>
        </p:nvSpPr>
        <p:spPr>
          <a:xfrm>
            <a:off x="457200" y="3285667"/>
            <a:ext cx="3136214" cy="1471448"/>
          </a:xfrm>
          <a:prstGeom prst="wedgeRoundRectCallout">
            <a:avLst>
              <a:gd name="adj1" fmla="val 66459"/>
              <a:gd name="adj2" fmla="val -2399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 could speak, what do you think I might tell you?</a:t>
            </a:r>
          </a:p>
          <a:p>
            <a:pPr algn="ctr"/>
            <a:endParaRPr lang="en-US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ABCC1252-4E03-664C-B14E-588D97D3900C}"/>
              </a:ext>
            </a:extLst>
          </p:cNvPr>
          <p:cNvSpPr/>
          <p:nvPr/>
        </p:nvSpPr>
        <p:spPr>
          <a:xfrm>
            <a:off x="0" y="1169050"/>
            <a:ext cx="3930135" cy="1915297"/>
          </a:xfrm>
          <a:prstGeom prst="cloudCallout">
            <a:avLst>
              <a:gd name="adj1" fmla="val 66030"/>
              <a:gd name="adj2" fmla="val -2822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might I be thinking?</a:t>
            </a:r>
          </a:p>
        </p:txBody>
      </p:sp>
    </p:spTree>
    <p:extLst>
      <p:ext uri="{BB962C8B-B14F-4D97-AF65-F5344CB8AC3E}">
        <p14:creationId xmlns:p14="http://schemas.microsoft.com/office/powerpoint/2010/main" val="378885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Elizabeth I, the Armada Portrait 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1588</a:t>
            </a: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London. Acquired with the support of the Heritage Lottery Fund, Art Fund, </a:t>
            </a:r>
            <a:r>
              <a:rPr lang="en-GB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Linbury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Trust, Garfield Weston Foundation, Headley Trust and other major donors, together with contributions from over 8000 members of the public following a joint appeal with Art Fund. </a:t>
            </a:r>
            <a:endParaRPr lang="en-GB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785948"/>
            <a:ext cx="4172958" cy="763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Queen Elizabeth I </a:t>
            </a:r>
          </a:p>
        </p:txBody>
      </p:sp>
      <p:pic>
        <p:nvPicPr>
          <p:cNvPr id="8193" name="Picture 1" descr="page24image33372944">
            <a:extLst>
              <a:ext uri="{FF2B5EF4-FFF2-40B4-BE49-F238E27FC236}">
                <a16:creationId xmlns:a16="http://schemas.microsoft.com/office/drawing/2014/main" id="{05AFEC28-112A-604B-A73B-1A27F325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92" y="111209"/>
            <a:ext cx="6771503" cy="60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4AFBB7C-F88C-3640-8D4E-301B24878663}"/>
              </a:ext>
            </a:extLst>
          </p:cNvPr>
          <p:cNvSpPr/>
          <p:nvPr/>
        </p:nvSpPr>
        <p:spPr>
          <a:xfrm>
            <a:off x="457200" y="3285667"/>
            <a:ext cx="3136214" cy="1471448"/>
          </a:xfrm>
          <a:prstGeom prst="wedgeRoundRectCallout">
            <a:avLst>
              <a:gd name="adj1" fmla="val 56512"/>
              <a:gd name="adj2" fmla="val -8832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 could speak, what do you think I might tell you?</a:t>
            </a:r>
          </a:p>
          <a:p>
            <a:pPr algn="ctr"/>
            <a:endParaRPr lang="en-US" b="1" i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7BC6D795-8214-874B-83C3-ED0E2692A140}"/>
              </a:ext>
            </a:extLst>
          </p:cNvPr>
          <p:cNvSpPr/>
          <p:nvPr/>
        </p:nvSpPr>
        <p:spPr>
          <a:xfrm>
            <a:off x="1" y="1169050"/>
            <a:ext cx="3216536" cy="2004089"/>
          </a:xfrm>
          <a:prstGeom prst="cloudCallout">
            <a:avLst>
              <a:gd name="adj1" fmla="val 69341"/>
              <a:gd name="adj2" fmla="val -3053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might I be thinking?</a:t>
            </a:r>
          </a:p>
        </p:txBody>
      </p:sp>
    </p:spTree>
    <p:extLst>
      <p:ext uri="{BB962C8B-B14F-4D97-AF65-F5344CB8AC3E}">
        <p14:creationId xmlns:p14="http://schemas.microsoft.com/office/powerpoint/2010/main" val="276790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591</Words>
  <Application>Microsoft Macintosh PowerPoint</Application>
  <PresentationFormat>Widescreen</PresentationFormat>
  <Paragraphs>96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CeraPRO</vt:lpstr>
      <vt:lpstr>Tahoma</vt:lpstr>
      <vt:lpstr>Office Theme</vt:lpstr>
      <vt:lpstr>Black Tudors and the sea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Tudors and the sea  </dc:title>
  <dc:creator>Ben Weddell</dc:creator>
  <cp:lastModifiedBy>Ben Weddell</cp:lastModifiedBy>
  <cp:revision>7</cp:revision>
  <dcterms:created xsi:type="dcterms:W3CDTF">2021-12-14T11:16:50Z</dcterms:created>
  <dcterms:modified xsi:type="dcterms:W3CDTF">2022-01-05T13:23:18Z</dcterms:modified>
</cp:coreProperties>
</file>