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4_EA10CD56.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15_6A2C2FCB.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71" r:id="rId8"/>
    <p:sldId id="278" r:id="rId9"/>
    <p:sldId id="279" r:id="rId10"/>
    <p:sldId id="280" r:id="rId11"/>
    <p:sldId id="263" r:id="rId12"/>
    <p:sldId id="281" r:id="rId13"/>
    <p:sldId id="282"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16D511-22E7-E5E3-7847-60C4B7345AE1}" name="Ben Weddell" initials="BW" userId="S::bweddell@rmg.co.uk::110a65c0-6997-4f02-b73d-02d85271eaf3" providerId="AD"/>
  <p188:author id="{1E3D77C6-D81B-26C5-57F8-574580710A6A}" name="Ruth Boley" initials="RB" userId="S::rboley@rmg.co.uk::9f929771-a397-4fd7-9333-3c8a3c6f858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66D47-AFBF-034D-A640-51DEBCD85F05}" v="58" dt="2022-01-04T12:15:20.105"/>
    <p1510:client id="{951405EE-7E81-4B48-9B2E-6DE654740834}" v="2" dt="2022-01-04T11:55:19.144"/>
    <p1510:client id="{C2621646-0EBF-D945-BA2A-FC5B132B9BD2}" v="3" dt="2022-01-04T10:33:16.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91837"/>
  </p:normalViewPr>
  <p:slideViewPr>
    <p:cSldViewPr snapToGrid="0" snapToObjects="1">
      <p:cViewPr varScale="1">
        <p:scale>
          <a:sx n="78" d="100"/>
          <a:sy n="78" d="100"/>
        </p:scale>
        <p:origin x="192" y="10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Boley" userId="S::rboley@rmg.co.uk::9f929771-a397-4fd7-9333-3c8a3c6f8582" providerId="AD" clId="Web-{C2621646-0EBF-D945-BA2A-FC5B132B9BD2}"/>
    <pc:docChg chg="mod">
      <pc:chgData name="Ruth Boley" userId="S::rboley@rmg.co.uk::9f929771-a397-4fd7-9333-3c8a3c6f8582" providerId="AD" clId="Web-{C2621646-0EBF-D945-BA2A-FC5B132B9BD2}" dt="2022-01-04T10:33:16.835" v="2"/>
      <pc:docMkLst>
        <pc:docMk/>
      </pc:docMkLst>
      <pc:sldChg chg="addCm">
        <pc:chgData name="Ruth Boley" userId="S::rboley@rmg.co.uk::9f929771-a397-4fd7-9333-3c8a3c6f8582" providerId="AD" clId="Web-{C2621646-0EBF-D945-BA2A-FC5B132B9BD2}" dt="2022-01-04T10:33:16.835" v="2"/>
        <pc:sldMkLst>
          <pc:docMk/>
          <pc:sldMk cId="3926969686" sldId="260"/>
        </pc:sldMkLst>
      </pc:sldChg>
      <pc:sldChg chg="addCm">
        <pc:chgData name="Ruth Boley" userId="S::rboley@rmg.co.uk::9f929771-a397-4fd7-9333-3c8a3c6f8582" providerId="AD" clId="Web-{C2621646-0EBF-D945-BA2A-FC5B132B9BD2}" dt="2022-01-04T10:31:41.973" v="1"/>
        <pc:sldMkLst>
          <pc:docMk/>
          <pc:sldMk cId="1781280715" sldId="277"/>
        </pc:sldMkLst>
      </pc:sldChg>
    </pc:docChg>
  </pc:docChgLst>
  <pc:docChgLst>
    <pc:chgData clId="Web-{951405EE-7E81-4B48-9B2E-6DE654740834}"/>
    <pc:docChg chg="mod">
      <pc:chgData name="" userId="" providerId="" clId="Web-{951405EE-7E81-4B48-9B2E-6DE654740834}" dt="2022-01-04T11:55:19.144" v="1"/>
      <pc:docMkLst>
        <pc:docMk/>
      </pc:docMkLst>
      <pc:sldChg chg="modCm">
        <pc:chgData name="" userId="" providerId="" clId="Web-{951405EE-7E81-4B48-9B2E-6DE654740834}" dt="2022-01-04T11:55:19.144" v="1"/>
        <pc:sldMkLst>
          <pc:docMk/>
          <pc:sldMk cId="1781280715" sldId="277"/>
        </pc:sldMkLst>
      </pc:sldChg>
    </pc:docChg>
  </pc:docChgLst>
  <pc:docChgLst>
    <pc:chgData name="Ben Weddell" userId="110a65c0-6997-4f02-b73d-02d85271eaf3" providerId="ADAL" clId="{1AF66D47-AFBF-034D-A640-51DEBCD85F05}"/>
    <pc:docChg chg="modSld modMainMaster">
      <pc:chgData name="Ben Weddell" userId="110a65c0-6997-4f02-b73d-02d85271eaf3" providerId="ADAL" clId="{1AF66D47-AFBF-034D-A640-51DEBCD85F05}" dt="2022-01-04T12:15:57.975" v="127" actId="1035"/>
      <pc:docMkLst>
        <pc:docMk/>
      </pc:docMkLst>
      <pc:sldChg chg="setBg">
        <pc:chgData name="Ben Weddell" userId="110a65c0-6997-4f02-b73d-02d85271eaf3" providerId="ADAL" clId="{1AF66D47-AFBF-034D-A640-51DEBCD85F05}" dt="2022-01-04T12:13:20.969" v="10"/>
        <pc:sldMkLst>
          <pc:docMk/>
          <pc:sldMk cId="1946503578" sldId="256"/>
        </pc:sldMkLst>
      </pc:sldChg>
      <pc:sldChg chg="modSp mod">
        <pc:chgData name="Ben Weddell" userId="110a65c0-6997-4f02-b73d-02d85271eaf3" providerId="ADAL" clId="{1AF66D47-AFBF-034D-A640-51DEBCD85F05}" dt="2022-01-04T12:15:57.975" v="127" actId="1035"/>
        <pc:sldMkLst>
          <pc:docMk/>
          <pc:sldMk cId="3926969686" sldId="260"/>
        </pc:sldMkLst>
        <pc:spChg chg="mod">
          <ac:chgData name="Ben Weddell" userId="110a65c0-6997-4f02-b73d-02d85271eaf3" providerId="ADAL" clId="{1AF66D47-AFBF-034D-A640-51DEBCD85F05}" dt="2022-01-04T12:15:54.172" v="125" actId="1035"/>
          <ac:spMkLst>
            <pc:docMk/>
            <pc:sldMk cId="3926969686" sldId="260"/>
            <ac:spMk id="5" creationId="{92F46039-0FDC-F84C-B58D-380E0CB5B71E}"/>
          </ac:spMkLst>
        </pc:spChg>
        <pc:spChg chg="mod">
          <ac:chgData name="Ben Weddell" userId="110a65c0-6997-4f02-b73d-02d85271eaf3" providerId="ADAL" clId="{1AF66D47-AFBF-034D-A640-51DEBCD85F05}" dt="2022-01-04T12:15:46.635" v="122" actId="1076"/>
          <ac:spMkLst>
            <pc:docMk/>
            <pc:sldMk cId="3926969686" sldId="260"/>
            <ac:spMk id="6" creationId="{A8CB11D9-91B0-C94A-A3AC-E0E136A1ED02}"/>
          </ac:spMkLst>
        </pc:spChg>
        <pc:spChg chg="mod">
          <ac:chgData name="Ben Weddell" userId="110a65c0-6997-4f02-b73d-02d85271eaf3" providerId="ADAL" clId="{1AF66D47-AFBF-034D-A640-51DEBCD85F05}" dt="2022-01-04T12:14:44.652" v="53" actId="1035"/>
          <ac:spMkLst>
            <pc:docMk/>
            <pc:sldMk cId="3926969686" sldId="260"/>
            <ac:spMk id="7" creationId="{493C9F87-563F-224E-A67E-4C97C2281FB4}"/>
          </ac:spMkLst>
        </pc:spChg>
        <pc:spChg chg="mod">
          <ac:chgData name="Ben Weddell" userId="110a65c0-6997-4f02-b73d-02d85271eaf3" providerId="ADAL" clId="{1AF66D47-AFBF-034D-A640-51DEBCD85F05}" dt="2022-01-04T12:15:57.975" v="127" actId="1035"/>
          <ac:spMkLst>
            <pc:docMk/>
            <pc:sldMk cId="3926969686" sldId="260"/>
            <ac:spMk id="11" creationId="{60A7603D-118A-784A-A3B6-B8442F3622C1}"/>
          </ac:spMkLst>
        </pc:spChg>
        <pc:spChg chg="mod">
          <ac:chgData name="Ben Weddell" userId="110a65c0-6997-4f02-b73d-02d85271eaf3" providerId="ADAL" clId="{1AF66D47-AFBF-034D-A640-51DEBCD85F05}" dt="2022-01-04T12:15:23.268" v="114" actId="14100"/>
          <ac:spMkLst>
            <pc:docMk/>
            <pc:sldMk cId="3926969686" sldId="260"/>
            <ac:spMk id="13" creationId="{290BF641-1933-CF4C-8F7A-9CE3435A2C20}"/>
          </ac:spMkLst>
        </pc:spChg>
        <pc:picChg chg="mod">
          <ac:chgData name="Ben Weddell" userId="110a65c0-6997-4f02-b73d-02d85271eaf3" providerId="ADAL" clId="{1AF66D47-AFBF-034D-A640-51DEBCD85F05}" dt="2022-01-04T12:15:20.105" v="113" actId="1076"/>
          <ac:picMkLst>
            <pc:docMk/>
            <pc:sldMk cId="3926969686" sldId="260"/>
            <ac:picMk id="12" creationId="{EE27F6E2-33B7-8946-A45C-00A68CECFB4A}"/>
          </ac:picMkLst>
        </pc:picChg>
      </pc:sldChg>
      <pc:sldMasterChg chg="setBg modSldLayout">
        <pc:chgData name="Ben Weddell" userId="110a65c0-6997-4f02-b73d-02d85271eaf3" providerId="ADAL" clId="{1AF66D47-AFBF-034D-A640-51DEBCD85F05}" dt="2022-01-04T12:13:03.912" v="5"/>
        <pc:sldMasterMkLst>
          <pc:docMk/>
          <pc:sldMasterMk cId="1655533694" sldId="2147483648"/>
        </pc:sldMasterMkLst>
        <pc:sldLayoutChg chg="setBg">
          <pc:chgData name="Ben Weddell" userId="110a65c0-6997-4f02-b73d-02d85271eaf3" providerId="ADAL" clId="{1AF66D47-AFBF-034D-A640-51DEBCD85F05}" dt="2022-01-04T12:13:03.912" v="5"/>
          <pc:sldLayoutMkLst>
            <pc:docMk/>
            <pc:sldMasterMk cId="1655533694" sldId="2147483648"/>
            <pc:sldLayoutMk cId="2492016334" sldId="2147483649"/>
          </pc:sldLayoutMkLst>
        </pc:sldLayoutChg>
        <pc:sldLayoutChg chg="setBg">
          <pc:chgData name="Ben Weddell" userId="110a65c0-6997-4f02-b73d-02d85271eaf3" providerId="ADAL" clId="{1AF66D47-AFBF-034D-A640-51DEBCD85F05}" dt="2022-01-04T12:13:03.912" v="5"/>
          <pc:sldLayoutMkLst>
            <pc:docMk/>
            <pc:sldMasterMk cId="1655533694" sldId="2147483648"/>
            <pc:sldLayoutMk cId="2497961605" sldId="2147483650"/>
          </pc:sldLayoutMkLst>
        </pc:sldLayoutChg>
        <pc:sldLayoutChg chg="setBg">
          <pc:chgData name="Ben Weddell" userId="110a65c0-6997-4f02-b73d-02d85271eaf3" providerId="ADAL" clId="{1AF66D47-AFBF-034D-A640-51DEBCD85F05}" dt="2022-01-04T12:13:03.912" v="5"/>
          <pc:sldLayoutMkLst>
            <pc:docMk/>
            <pc:sldMasterMk cId="1655533694" sldId="2147483648"/>
            <pc:sldLayoutMk cId="2270532094" sldId="2147483651"/>
          </pc:sldLayoutMkLst>
        </pc:sldLayoutChg>
        <pc:sldLayoutChg chg="setBg">
          <pc:chgData name="Ben Weddell" userId="110a65c0-6997-4f02-b73d-02d85271eaf3" providerId="ADAL" clId="{1AF66D47-AFBF-034D-A640-51DEBCD85F05}" dt="2022-01-04T12:13:03.912" v="5"/>
          <pc:sldLayoutMkLst>
            <pc:docMk/>
            <pc:sldMasterMk cId="1655533694" sldId="2147483648"/>
            <pc:sldLayoutMk cId="2171197913" sldId="2147483652"/>
          </pc:sldLayoutMkLst>
        </pc:sldLayoutChg>
        <pc:sldLayoutChg chg="setBg">
          <pc:chgData name="Ben Weddell" userId="110a65c0-6997-4f02-b73d-02d85271eaf3" providerId="ADAL" clId="{1AF66D47-AFBF-034D-A640-51DEBCD85F05}" dt="2022-01-04T12:13:03.912" v="5"/>
          <pc:sldLayoutMkLst>
            <pc:docMk/>
            <pc:sldMasterMk cId="1655533694" sldId="2147483648"/>
            <pc:sldLayoutMk cId="1290407696" sldId="2147483653"/>
          </pc:sldLayoutMkLst>
        </pc:sldLayoutChg>
        <pc:sldLayoutChg chg="setBg">
          <pc:chgData name="Ben Weddell" userId="110a65c0-6997-4f02-b73d-02d85271eaf3" providerId="ADAL" clId="{1AF66D47-AFBF-034D-A640-51DEBCD85F05}" dt="2022-01-04T12:13:03.912" v="5"/>
          <pc:sldLayoutMkLst>
            <pc:docMk/>
            <pc:sldMasterMk cId="1655533694" sldId="2147483648"/>
            <pc:sldLayoutMk cId="423598102" sldId="2147483654"/>
          </pc:sldLayoutMkLst>
        </pc:sldLayoutChg>
        <pc:sldLayoutChg chg="setBg">
          <pc:chgData name="Ben Weddell" userId="110a65c0-6997-4f02-b73d-02d85271eaf3" providerId="ADAL" clId="{1AF66D47-AFBF-034D-A640-51DEBCD85F05}" dt="2022-01-04T12:13:03.912" v="5"/>
          <pc:sldLayoutMkLst>
            <pc:docMk/>
            <pc:sldMasterMk cId="1655533694" sldId="2147483648"/>
            <pc:sldLayoutMk cId="3129507446" sldId="2147483655"/>
          </pc:sldLayoutMkLst>
        </pc:sldLayoutChg>
        <pc:sldLayoutChg chg="setBg">
          <pc:chgData name="Ben Weddell" userId="110a65c0-6997-4f02-b73d-02d85271eaf3" providerId="ADAL" clId="{1AF66D47-AFBF-034D-A640-51DEBCD85F05}" dt="2022-01-04T12:13:03.912" v="5"/>
          <pc:sldLayoutMkLst>
            <pc:docMk/>
            <pc:sldMasterMk cId="1655533694" sldId="2147483648"/>
            <pc:sldLayoutMk cId="3178828153" sldId="2147483656"/>
          </pc:sldLayoutMkLst>
        </pc:sldLayoutChg>
        <pc:sldLayoutChg chg="setBg">
          <pc:chgData name="Ben Weddell" userId="110a65c0-6997-4f02-b73d-02d85271eaf3" providerId="ADAL" clId="{1AF66D47-AFBF-034D-A640-51DEBCD85F05}" dt="2022-01-04T12:13:03.912" v="5"/>
          <pc:sldLayoutMkLst>
            <pc:docMk/>
            <pc:sldMasterMk cId="1655533694" sldId="2147483648"/>
            <pc:sldLayoutMk cId="2978181178" sldId="2147483657"/>
          </pc:sldLayoutMkLst>
        </pc:sldLayoutChg>
        <pc:sldLayoutChg chg="setBg">
          <pc:chgData name="Ben Weddell" userId="110a65c0-6997-4f02-b73d-02d85271eaf3" providerId="ADAL" clId="{1AF66D47-AFBF-034D-A640-51DEBCD85F05}" dt="2022-01-04T12:13:03.912" v="5"/>
          <pc:sldLayoutMkLst>
            <pc:docMk/>
            <pc:sldMasterMk cId="1655533694" sldId="2147483648"/>
            <pc:sldLayoutMk cId="290554410" sldId="2147483658"/>
          </pc:sldLayoutMkLst>
        </pc:sldLayoutChg>
        <pc:sldLayoutChg chg="setBg">
          <pc:chgData name="Ben Weddell" userId="110a65c0-6997-4f02-b73d-02d85271eaf3" providerId="ADAL" clId="{1AF66D47-AFBF-034D-A640-51DEBCD85F05}" dt="2022-01-04T12:13:03.912" v="5"/>
          <pc:sldLayoutMkLst>
            <pc:docMk/>
            <pc:sldMasterMk cId="1655533694" sldId="2147483648"/>
            <pc:sldLayoutMk cId="2023289434" sldId="2147483659"/>
          </pc:sldLayoutMkLst>
        </pc:sldLayoutChg>
      </pc:sldMasterChg>
    </pc:docChg>
  </pc:docChgLst>
</pc:chgInfo>
</file>

<file path=ppt/comments/modernComment_104_EA10CD56.xml><?xml version="1.0" encoding="utf-8"?>
<p188:cmLst xmlns:a="http://schemas.openxmlformats.org/drawingml/2006/main" xmlns:r="http://schemas.openxmlformats.org/officeDocument/2006/relationships" xmlns:p188="http://schemas.microsoft.com/office/powerpoint/2018/8/main">
  <p188:cm id="{816CC639-300B-487F-8A0D-C5F7C759DD1A}" authorId="{1E3D77C6-D81B-26C5-57F8-574580710A6A}" created="2022-01-04T10:33:16.835">
    <pc:sldMkLst xmlns:pc="http://schemas.microsoft.com/office/powerpoint/2013/main/command">
      <pc:docMk/>
      <pc:sldMk cId="3926969686" sldId="260"/>
    </pc:sldMkLst>
    <p188:txBody>
      <a:bodyPr/>
      <a:lstStyle/>
      <a:p>
        <a:r>
          <a:rPr lang="en-US"/>
          <a:t>Is there a different layout so the words aren't so much over the image - may just be because I'm looking at the file in one drive rather than powerpoint and it makes formatting weird</a:t>
        </a:r>
      </a:p>
    </p188:txBody>
  </p188:cm>
</p188:cmLst>
</file>

<file path=ppt/comments/modernComment_115_6A2C2FCB.xml><?xml version="1.0" encoding="utf-8"?>
<p188:cmLst xmlns:a="http://schemas.openxmlformats.org/drawingml/2006/main" xmlns:r="http://schemas.openxmlformats.org/officeDocument/2006/relationships" xmlns:p188="http://schemas.microsoft.com/office/powerpoint/2018/8/main">
  <p188:cm id="{56A9F6A9-093E-4BD7-AA1A-6B67C1B8E92F}" authorId="{1E3D77C6-D81B-26C5-57F8-574580710A6A}" created="2022-01-04T10:31:41.973">
    <pc:sldMkLst xmlns:pc="http://schemas.microsoft.com/office/powerpoint/2013/main/command">
      <pc:docMk/>
      <pc:sldMk cId="1781280715" sldId="277"/>
    </pc:sldMkLst>
    <p188:replyLst>
      <p188:reply id="{EB2C23A7-948C-4E37-929B-FE4FB786CC24}" authorId="{E216D511-22E7-E5E3-7847-60C4B7345AE1}" created="2022-01-04T11:55:19.144">
        <p188:txBody>
          <a:bodyPr/>
          <a:lstStyle/>
          <a:p>
            <a:r>
              <a:rPr lang="en-US"/>
              <a:t>I’m going through reformatting all the backgrounds, check 1-1 Mystery objects and images (the first file in the first section) to see what I’ve done and if you’re ok with this</a:t>
            </a:r>
          </a:p>
        </p188:txBody>
      </p188:reply>
    </p188:replyLst>
    <p188:txBody>
      <a:bodyPr/>
      <a:lstStyle/>
      <a:p>
        <a:r>
          <a:rPr lang="en-US"/>
          <a:t>The writing under Edward Francis is hard to read with the pattern underneath</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0D712-938D-2040-96F7-60F595DF8181}" type="datetimeFigureOut">
              <a:rPr lang="en-US" smtClean="0"/>
              <a:t>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2A0359-C207-6640-A7AC-E2FA81CAB2AC}" type="slidenum">
              <a:rPr lang="en-US" smtClean="0"/>
              <a:t>‹#›</a:t>
            </a:fld>
            <a:endParaRPr lang="en-US"/>
          </a:p>
        </p:txBody>
      </p:sp>
    </p:spTree>
    <p:extLst>
      <p:ext uri="{BB962C8B-B14F-4D97-AF65-F5344CB8AC3E}">
        <p14:creationId xmlns:p14="http://schemas.microsoft.com/office/powerpoint/2010/main" val="8445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1</a:t>
            </a:fld>
            <a:endParaRPr lang="en-US"/>
          </a:p>
        </p:txBody>
      </p:sp>
    </p:spTree>
    <p:extLst>
      <p:ext uri="{BB962C8B-B14F-4D97-AF65-F5344CB8AC3E}">
        <p14:creationId xmlns:p14="http://schemas.microsoft.com/office/powerpoint/2010/main" val="3451742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12</a:t>
            </a:fld>
            <a:endParaRPr lang="en-US"/>
          </a:p>
        </p:txBody>
      </p:sp>
    </p:spTree>
    <p:extLst>
      <p:ext uri="{BB962C8B-B14F-4D97-AF65-F5344CB8AC3E}">
        <p14:creationId xmlns:p14="http://schemas.microsoft.com/office/powerpoint/2010/main" val="3832419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13</a:t>
            </a:fld>
            <a:endParaRPr lang="en-US"/>
          </a:p>
        </p:txBody>
      </p:sp>
    </p:spTree>
    <p:extLst>
      <p:ext uri="{BB962C8B-B14F-4D97-AF65-F5344CB8AC3E}">
        <p14:creationId xmlns:p14="http://schemas.microsoft.com/office/powerpoint/2010/main" val="1450747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14</a:t>
            </a:fld>
            <a:endParaRPr lang="en-US"/>
          </a:p>
        </p:txBody>
      </p:sp>
    </p:spTree>
    <p:extLst>
      <p:ext uri="{BB962C8B-B14F-4D97-AF65-F5344CB8AC3E}">
        <p14:creationId xmlns:p14="http://schemas.microsoft.com/office/powerpoint/2010/main" val="906584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2</a:t>
            </a:fld>
            <a:endParaRPr lang="en-US"/>
          </a:p>
        </p:txBody>
      </p:sp>
    </p:spTree>
    <p:extLst>
      <p:ext uri="{BB962C8B-B14F-4D97-AF65-F5344CB8AC3E}">
        <p14:creationId xmlns:p14="http://schemas.microsoft.com/office/powerpoint/2010/main" val="54801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3</a:t>
            </a:fld>
            <a:endParaRPr lang="en-US"/>
          </a:p>
        </p:txBody>
      </p:sp>
    </p:spTree>
    <p:extLst>
      <p:ext uri="{BB962C8B-B14F-4D97-AF65-F5344CB8AC3E}">
        <p14:creationId xmlns:p14="http://schemas.microsoft.com/office/powerpoint/2010/main" val="264883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4</a:t>
            </a:fld>
            <a:endParaRPr lang="en-US"/>
          </a:p>
        </p:txBody>
      </p:sp>
    </p:spTree>
    <p:extLst>
      <p:ext uri="{BB962C8B-B14F-4D97-AF65-F5344CB8AC3E}">
        <p14:creationId xmlns:p14="http://schemas.microsoft.com/office/powerpoint/2010/main" val="54355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5</a:t>
            </a:fld>
            <a:endParaRPr lang="en-US"/>
          </a:p>
        </p:txBody>
      </p:sp>
    </p:spTree>
    <p:extLst>
      <p:ext uri="{BB962C8B-B14F-4D97-AF65-F5344CB8AC3E}">
        <p14:creationId xmlns:p14="http://schemas.microsoft.com/office/powerpoint/2010/main" val="251670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7</a:t>
            </a:fld>
            <a:endParaRPr lang="en-US"/>
          </a:p>
        </p:txBody>
      </p:sp>
    </p:spTree>
    <p:extLst>
      <p:ext uri="{BB962C8B-B14F-4D97-AF65-F5344CB8AC3E}">
        <p14:creationId xmlns:p14="http://schemas.microsoft.com/office/powerpoint/2010/main" val="2077727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9</a:t>
            </a:fld>
            <a:endParaRPr lang="en-US"/>
          </a:p>
        </p:txBody>
      </p:sp>
    </p:spTree>
    <p:extLst>
      <p:ext uri="{BB962C8B-B14F-4D97-AF65-F5344CB8AC3E}">
        <p14:creationId xmlns:p14="http://schemas.microsoft.com/office/powerpoint/2010/main" val="122425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10</a:t>
            </a:fld>
            <a:endParaRPr lang="en-US"/>
          </a:p>
        </p:txBody>
      </p:sp>
    </p:spTree>
    <p:extLst>
      <p:ext uri="{BB962C8B-B14F-4D97-AF65-F5344CB8AC3E}">
        <p14:creationId xmlns:p14="http://schemas.microsoft.com/office/powerpoint/2010/main" val="1857340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11</a:t>
            </a:fld>
            <a:endParaRPr lang="en-US"/>
          </a:p>
        </p:txBody>
      </p:sp>
    </p:spTree>
    <p:extLst>
      <p:ext uri="{BB962C8B-B14F-4D97-AF65-F5344CB8AC3E}">
        <p14:creationId xmlns:p14="http://schemas.microsoft.com/office/powerpoint/2010/main" val="46392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636D-E179-954F-AA57-88513786B7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4F74487-C1A6-C84B-887D-8206BB48F0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2226459-4ACE-D24F-B4BC-4EFBDF047303}"/>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5" name="Footer Placeholder 4">
            <a:extLst>
              <a:ext uri="{FF2B5EF4-FFF2-40B4-BE49-F238E27FC236}">
                <a16:creationId xmlns:a16="http://schemas.microsoft.com/office/drawing/2014/main" id="{7B3E76A3-B115-2141-94EB-CE9C60DF9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EA4E7-49F1-7843-835A-A1544F35D434}"/>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4920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0DA4-0116-C14F-9C32-28626A1857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BF4808A-3966-CB42-8A21-440BAA715E2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841DA8-A3C7-9347-A76D-412E60BEDFF7}"/>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5" name="Footer Placeholder 4">
            <a:extLst>
              <a:ext uri="{FF2B5EF4-FFF2-40B4-BE49-F238E27FC236}">
                <a16:creationId xmlns:a16="http://schemas.microsoft.com/office/drawing/2014/main" id="{2DECF6C5-BC2D-BC4C-9404-6298A99E5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33F3B-C359-FA44-A1E5-4E9CB6455E78}"/>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9055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EEA35E-535A-BB40-AA7B-18C6E47F5F2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C103598-D9AF-DC4B-8FA3-09E5A8D027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8AE925-CE1F-134E-988E-391ACD92C91B}"/>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5" name="Footer Placeholder 4">
            <a:extLst>
              <a:ext uri="{FF2B5EF4-FFF2-40B4-BE49-F238E27FC236}">
                <a16:creationId xmlns:a16="http://schemas.microsoft.com/office/drawing/2014/main" id="{8318DD87-D49A-C64A-A71E-2F9EA7F2C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CF3FB-2596-7349-A0E9-CFAA2FDB48CC}"/>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0232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C0EF7-1B91-3A4A-972A-3352E88BF5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025DC4A-2F5B-6F44-AB62-4EC9DB3D2A5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37F309-7C5F-6A46-B911-96BC011E09E7}"/>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5" name="Footer Placeholder 4">
            <a:extLst>
              <a:ext uri="{FF2B5EF4-FFF2-40B4-BE49-F238E27FC236}">
                <a16:creationId xmlns:a16="http://schemas.microsoft.com/office/drawing/2014/main" id="{3A5D9BA8-CDBB-B54C-82A7-ED72ED74C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89291-92A3-D847-9C14-5E89C76700DF}"/>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49796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B324-FB8D-1B47-A966-BA9C019851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C376238-DC21-C346-9E6C-9D72A88D52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BDA4E14-D927-7A40-9F4C-5EBAA386342C}"/>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5" name="Footer Placeholder 4">
            <a:extLst>
              <a:ext uri="{FF2B5EF4-FFF2-40B4-BE49-F238E27FC236}">
                <a16:creationId xmlns:a16="http://schemas.microsoft.com/office/drawing/2014/main" id="{50A40FF6-2F5E-524E-A623-11E206F8F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8E4C4-6D2B-664B-BBC6-FA8BEF3DB277}"/>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27053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A545-FEE9-8D40-B24B-128F009F4BC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9A4B16-F41B-0840-8323-AD8D4F0B446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23371BB-A35B-4744-B2CE-D6D5DA05C7C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6B6831B-A168-E44B-875E-9DD121BDD995}"/>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6" name="Footer Placeholder 5">
            <a:extLst>
              <a:ext uri="{FF2B5EF4-FFF2-40B4-BE49-F238E27FC236}">
                <a16:creationId xmlns:a16="http://schemas.microsoft.com/office/drawing/2014/main" id="{E3B1D386-0EF5-654D-872E-3E311B49B2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D4C2F-FF36-A84B-8098-9DD904C564BD}"/>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17119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3182-A72F-4E4C-B0B0-17D5ABC9A4F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6B389A-1204-2148-A069-D8527B5C05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80A60BD-20E0-3448-B4CA-BD8E4B3EF71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347990C-A1AB-E849-A102-9621AFB35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8D909C1-C6B4-0141-9C60-CB1F61B06B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1261F5-03C3-1541-832E-6D855C64AFA2}"/>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8" name="Footer Placeholder 7">
            <a:extLst>
              <a:ext uri="{FF2B5EF4-FFF2-40B4-BE49-F238E27FC236}">
                <a16:creationId xmlns:a16="http://schemas.microsoft.com/office/drawing/2014/main" id="{C097FC53-3478-154E-87F9-27C290EEBB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21A316-8E37-8F44-BEBE-76AAF59D9E1D}"/>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129040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CA82-87CE-0441-9E7A-FDBE27049B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2BEA6C-2CF7-C64C-9914-976683B5426D}"/>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4" name="Footer Placeholder 3">
            <a:extLst>
              <a:ext uri="{FF2B5EF4-FFF2-40B4-BE49-F238E27FC236}">
                <a16:creationId xmlns:a16="http://schemas.microsoft.com/office/drawing/2014/main" id="{63C57AFC-B659-5746-98D3-74410BE85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22C87E-5286-D94C-9E39-886450F6B4BA}"/>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42359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0E023-70CE-8448-9CC2-5F84BDEC4C3D}"/>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3" name="Footer Placeholder 2">
            <a:extLst>
              <a:ext uri="{FF2B5EF4-FFF2-40B4-BE49-F238E27FC236}">
                <a16:creationId xmlns:a16="http://schemas.microsoft.com/office/drawing/2014/main" id="{06B781C9-0CDD-D746-911F-DD5E7FA727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046549-AA93-1744-9F1A-8A8AC2189935}"/>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312950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4A83-8934-AD44-AD65-F4C28CF4AB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08FB860-CD31-114D-86CA-4E2C3623AF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34C0197-BA88-5C45-983C-6EDAB4DC5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9F895B-2B3D-4742-9292-5D1BAAF705CD}"/>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6" name="Footer Placeholder 5">
            <a:extLst>
              <a:ext uri="{FF2B5EF4-FFF2-40B4-BE49-F238E27FC236}">
                <a16:creationId xmlns:a16="http://schemas.microsoft.com/office/drawing/2014/main" id="{311ED0F0-491D-3A44-B574-C7DB1C777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E2E81-1A85-114F-BC63-89D940B06B86}"/>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317882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7379-E281-D346-AB21-28E1C30245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FE5177A-9D2D-5E4C-8D89-3C410213A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C805AE-9405-CB44-9BF2-25EDFBD9E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DB17E0-E293-F649-A8A5-66B890EC6680}"/>
              </a:ext>
            </a:extLst>
          </p:cNvPr>
          <p:cNvSpPr>
            <a:spLocks noGrp="1"/>
          </p:cNvSpPr>
          <p:nvPr>
            <p:ph type="dt" sz="half" idx="10"/>
          </p:nvPr>
        </p:nvSpPr>
        <p:spPr/>
        <p:txBody>
          <a:bodyPr/>
          <a:lstStyle/>
          <a:p>
            <a:fld id="{5D684AD4-B9BA-EE40-9C55-77C58C195B73}" type="datetimeFigureOut">
              <a:rPr lang="en-US" smtClean="0"/>
              <a:t>1/5/22</a:t>
            </a:fld>
            <a:endParaRPr lang="en-US"/>
          </a:p>
        </p:txBody>
      </p:sp>
      <p:sp>
        <p:nvSpPr>
          <p:cNvPr id="6" name="Footer Placeholder 5">
            <a:extLst>
              <a:ext uri="{FF2B5EF4-FFF2-40B4-BE49-F238E27FC236}">
                <a16:creationId xmlns:a16="http://schemas.microsoft.com/office/drawing/2014/main" id="{B7E6663F-DF17-3C4F-A051-D1F5D7BD4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0C00B-4FE2-3943-9FD5-177CC647E90B}"/>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97818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108679-7903-6946-921A-7F9CE6299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03E97C-4B48-E348-86A5-39E12C4BC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0F91A4-8493-404C-815A-616FA4E04A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84AD4-B9BA-EE40-9C55-77C58C195B73}" type="datetimeFigureOut">
              <a:rPr lang="en-US" smtClean="0"/>
              <a:t>1/5/22</a:t>
            </a:fld>
            <a:endParaRPr lang="en-US"/>
          </a:p>
        </p:txBody>
      </p:sp>
      <p:sp>
        <p:nvSpPr>
          <p:cNvPr id="5" name="Footer Placeholder 4">
            <a:extLst>
              <a:ext uri="{FF2B5EF4-FFF2-40B4-BE49-F238E27FC236}">
                <a16:creationId xmlns:a16="http://schemas.microsoft.com/office/drawing/2014/main" id="{C5E4C345-D9FE-A44C-AA4B-21CA480C2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BAC570-6E9B-2F46-BF47-A1FE9DD701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A9E76-A90C-8349-B619-5EABFE157687}" type="slidenum">
              <a:rPr lang="en-US" smtClean="0"/>
              <a:t>‹#›</a:t>
            </a:fld>
            <a:endParaRPr lang="en-US"/>
          </a:p>
        </p:txBody>
      </p:sp>
    </p:spTree>
    <p:extLst>
      <p:ext uri="{BB962C8B-B14F-4D97-AF65-F5344CB8AC3E}">
        <p14:creationId xmlns:p14="http://schemas.microsoft.com/office/powerpoint/2010/main" val="1655533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5_6A2C2FCB.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4_EA10CD56.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a:stretch>
        </a:blipFill>
        <a:effectLst/>
      </p:bgPr>
    </p:bg>
    <p:spTree>
      <p:nvGrpSpPr>
        <p:cNvPr id="1" name=""/>
        <p:cNvGrpSpPr/>
        <p:nvPr/>
      </p:nvGrpSpPr>
      <p:grpSpPr>
        <a:xfrm>
          <a:off x="0" y="0"/>
          <a:ext cx="0" cy="0"/>
          <a:chOff x="0" y="0"/>
          <a:chExt cx="0" cy="0"/>
        </a:xfrm>
      </p:grpSpPr>
      <p:grpSp>
        <p:nvGrpSpPr>
          <p:cNvPr id="18" name="Group 17" hidden="1">
            <a:extLst>
              <a:ext uri="{FF2B5EF4-FFF2-40B4-BE49-F238E27FC236}">
                <a16:creationId xmlns:a16="http://schemas.microsoft.com/office/drawing/2014/main" id="{38673833-5D72-7F4A-B8F8-9B5F62363582}"/>
              </a:ext>
            </a:extLst>
          </p:cNvPr>
          <p:cNvGrpSpPr/>
          <p:nvPr/>
        </p:nvGrpSpPr>
        <p:grpSpPr>
          <a:xfrm>
            <a:off x="28830" y="851891"/>
            <a:ext cx="12163170" cy="6006109"/>
            <a:chOff x="28830" y="851891"/>
            <a:chExt cx="12163170" cy="6006109"/>
          </a:xfrm>
        </p:grpSpPr>
        <p:grpSp>
          <p:nvGrpSpPr>
            <p:cNvPr id="12" name="Group 11">
              <a:extLst>
                <a:ext uri="{FF2B5EF4-FFF2-40B4-BE49-F238E27FC236}">
                  <a16:creationId xmlns:a16="http://schemas.microsoft.com/office/drawing/2014/main" id="{C81C3351-48E6-4C4C-ADD4-6C718D89EE7A}"/>
                </a:ext>
              </a:extLst>
            </p:cNvPr>
            <p:cNvGrpSpPr/>
            <p:nvPr/>
          </p:nvGrpSpPr>
          <p:grpSpPr>
            <a:xfrm>
              <a:off x="28830" y="851891"/>
              <a:ext cx="12163170" cy="6006109"/>
              <a:chOff x="-49428" y="345267"/>
              <a:chExt cx="12163170" cy="6002068"/>
            </a:xfrm>
          </p:grpSpPr>
          <p:pic>
            <p:nvPicPr>
              <p:cNvPr id="34" name="Picture 33">
                <a:extLst>
                  <a:ext uri="{FF2B5EF4-FFF2-40B4-BE49-F238E27FC236}">
                    <a16:creationId xmlns:a16="http://schemas.microsoft.com/office/drawing/2014/main" id="{70992ECD-13D9-CA4B-ADCF-F190AF29A69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883" b="98198" l="12324" r="98944">
                            <a14:foregroundMark x1="58568" y1="25045" x2="63028" y2="26126"/>
                            <a14:foregroundMark x1="61972" y1="24144" x2="73709" y2="21802"/>
                            <a14:foregroundMark x1="73709" y1="22523" x2="94484" y2="25766"/>
                            <a14:foregroundMark x1="74648" y1="19099" x2="61268" y2="34054"/>
                            <a14:foregroundMark x1="61268" y1="34054" x2="71948" y2="18018"/>
                            <a14:foregroundMark x1="71948" y1="18018" x2="76878" y2="14054"/>
                            <a14:foregroundMark x1="76878" y1="14054" x2="57160" y2="21261"/>
                            <a14:foregroundMark x1="57160" y1="21261" x2="57512" y2="17838"/>
                            <a14:foregroundMark x1="66549" y1="12613" x2="48592" y2="34775"/>
                            <a14:foregroundMark x1="48592" y1="34775" x2="52465" y2="22342"/>
                            <a14:foregroundMark x1="52465" y1="22342" x2="56808" y2="16216"/>
                            <a14:foregroundMark x1="61268" y1="10270" x2="43897" y2="27928"/>
                            <a14:foregroundMark x1="43897" y1="27928" x2="43075" y2="30090"/>
                            <a14:foregroundMark x1="54225" y1="11351" x2="41432" y2="25766"/>
                            <a14:foregroundMark x1="41432" y1="25766" x2="40493" y2="27748"/>
                            <a14:foregroundMark x1="63263" y1="9189" x2="48826" y2="12613"/>
                            <a14:foregroundMark x1="48826" y1="12613" x2="42723" y2="17117"/>
                            <a14:foregroundMark x1="42723" y1="17117" x2="40376" y2="20721"/>
                            <a14:foregroundMark x1="73826" y1="2883" x2="57981" y2="5946"/>
                            <a14:foregroundMark x1="81455" y1="7387" x2="53873" y2="8649"/>
                            <a14:foregroundMark x1="94249" y1="10090" x2="95070" y2="44685"/>
                            <a14:foregroundMark x1="98944" y1="17297" x2="96831" y2="43784"/>
                            <a14:foregroundMark x1="39319" y1="33874" x2="33568" y2="44505"/>
                            <a14:foregroundMark x1="41432" y1="56396" x2="29343" y2="57297"/>
                            <a14:foregroundMark x1="37089" y1="31712" x2="34624" y2="41441"/>
                            <a14:foregroundMark x1="40728" y1="81441" x2="51408" y2="92432"/>
                            <a14:foregroundMark x1="42019" y1="82342" x2="44718" y2="98198"/>
                            <a14:foregroundMark x1="31690" y1="78559" x2="34977" y2="78919"/>
                            <a14:backgroundMark x1="26878" y1="85045" x2="35563" y2="86847"/>
                            <a14:backgroundMark x1="36385" y1="87027" x2="34155" y2="86306"/>
                            <a14:backgroundMark x1="35563" y1="86126" x2="35563" y2="88108"/>
                            <a14:backgroundMark x1="36268" y1="86486" x2="36150" y2="88829"/>
                            <a14:backgroundMark x1="35681" y1="86306" x2="32629" y2="86667"/>
                            <a14:backgroundMark x1="33568" y1="86306" x2="31221" y2="85946"/>
                            <a14:backgroundMark x1="34742" y1="86486" x2="31221" y2="85586"/>
                            <a14:backgroundMark x1="35563" y1="86486" x2="31925" y2="85766"/>
                            <a14:backgroundMark x1="35094" y1="85225" x2="34507" y2="85045"/>
                            <a14:backgroundMark x1="35915" y1="86486" x2="34977" y2="84865"/>
                            <a14:backgroundMark x1="36150" y1="86306" x2="34977" y2="84865"/>
                            <a14:backgroundMark x1="35798" y1="85946" x2="35094" y2="84685"/>
                            <a14:backgroundMark x1="36150" y1="86486" x2="36268" y2="88288"/>
                            <a14:backgroundMark x1="36737" y1="86306" x2="36502" y2="88288"/>
                            <a14:backgroundMark x1="36737" y1="86306" x2="36502" y2="89369"/>
                            <a14:backgroundMark x1="36854" y1="86847" x2="36737" y2="89730"/>
                            <a14:backgroundMark x1="37441" y1="89730" x2="35915" y2="84685"/>
                          </a14:backgroundRemoval>
                        </a14:imgEffect>
                      </a14:imgLayer>
                    </a14:imgProps>
                  </a:ext>
                </a:extLst>
              </a:blip>
              <a:srcRect l="2856" t="-90" r="2543" b="12570"/>
              <a:stretch/>
            </p:blipFill>
            <p:spPr>
              <a:xfrm>
                <a:off x="2154195" y="345267"/>
                <a:ext cx="9959547" cy="6002068"/>
              </a:xfrm>
              <a:prstGeom prst="rect">
                <a:avLst/>
              </a:prstGeom>
            </p:spPr>
          </p:pic>
          <p:cxnSp>
            <p:nvCxnSpPr>
              <p:cNvPr id="8" name="Straight Connector 7">
                <a:extLst>
                  <a:ext uri="{FF2B5EF4-FFF2-40B4-BE49-F238E27FC236}">
                    <a16:creationId xmlns:a16="http://schemas.microsoft.com/office/drawing/2014/main" id="{85943E18-E9D1-534F-BEE8-C8716506FFB4}"/>
                  </a:ext>
                </a:extLst>
              </p:cNvPr>
              <p:cNvCxnSpPr>
                <a:cxnSpLocks/>
              </p:cNvCxnSpPr>
              <p:nvPr/>
            </p:nvCxnSpPr>
            <p:spPr>
              <a:xfrm flipH="1">
                <a:off x="-49428" y="5721178"/>
                <a:ext cx="1123229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AE829EA-C33E-304B-B442-268DED12219A}"/>
                  </a:ext>
                </a:extLst>
              </p:cNvPr>
              <p:cNvCxnSpPr>
                <a:cxnSpLocks/>
              </p:cNvCxnSpPr>
              <p:nvPr/>
            </p:nvCxnSpPr>
            <p:spPr>
              <a:xfrm flipH="1">
                <a:off x="11850130" y="5721178"/>
                <a:ext cx="26361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43" name="Picture 42">
              <a:extLst>
                <a:ext uri="{FF2B5EF4-FFF2-40B4-BE49-F238E27FC236}">
                  <a16:creationId xmlns:a16="http://schemas.microsoft.com/office/drawing/2014/main" id="{C7AC9461-AF70-5E49-B47E-D72D6E1BEA13}"/>
                </a:ext>
              </a:extLst>
            </p:cNvPr>
            <p:cNvPicPr>
              <a:picLocks noChangeAspect="1"/>
            </p:cNvPicPr>
            <p:nvPr/>
          </p:nvPicPr>
          <p:blipFill rotWithShape="1">
            <a:blip r:embed="rId6"/>
            <a:srcRect l="4363" t="84767" r="62539" b="5714"/>
            <a:stretch/>
          </p:blipFill>
          <p:spPr>
            <a:xfrm>
              <a:off x="28830" y="6271535"/>
              <a:ext cx="3064475" cy="574108"/>
            </a:xfrm>
            <a:prstGeom prst="rect">
              <a:avLst/>
            </a:prstGeom>
          </p:spPr>
        </p:pic>
      </p:grpSp>
      <p:sp>
        <p:nvSpPr>
          <p:cNvPr id="50" name="Title 1">
            <a:extLst>
              <a:ext uri="{FF2B5EF4-FFF2-40B4-BE49-F238E27FC236}">
                <a16:creationId xmlns:a16="http://schemas.microsoft.com/office/drawing/2014/main" id="{87B1FB9F-52D5-BE49-9420-EE54C2E17476}"/>
              </a:ext>
            </a:extLst>
          </p:cNvPr>
          <p:cNvSpPr>
            <a:spLocks noGrp="1"/>
          </p:cNvSpPr>
          <p:nvPr>
            <p:ph type="ctrTitle"/>
          </p:nvPr>
        </p:nvSpPr>
        <p:spPr>
          <a:xfrm>
            <a:off x="0" y="-718794"/>
            <a:ext cx="9144000" cy="2387600"/>
          </a:xfrm>
        </p:spPr>
        <p:txBody>
          <a:bodyPr>
            <a:normAutofit/>
          </a:bodyPr>
          <a:lstStyle/>
          <a:p>
            <a:pPr algn="l"/>
            <a:r>
              <a:rPr lang="en-GB" sz="4400" b="1" dirty="0">
                <a:latin typeface="Tahoma" panose="020B0604030504040204" pitchFamily="34" charset="0"/>
                <a:ea typeface="Tahoma" panose="020B0604030504040204" pitchFamily="34" charset="0"/>
                <a:cs typeface="Tahoma" panose="020B0604030504040204" pitchFamily="34" charset="0"/>
              </a:rPr>
              <a:t>Black Tudors and the sea </a:t>
            </a:r>
            <a:br>
              <a:rPr lang="en-GB" sz="4400" b="1" dirty="0">
                <a:latin typeface="Tahoma" panose="020B0604030504040204" pitchFamily="34" charset="0"/>
                <a:ea typeface="Tahoma" panose="020B0604030504040204" pitchFamily="34" charset="0"/>
                <a:cs typeface="Tahoma" panose="020B0604030504040204" pitchFamily="34" charset="0"/>
              </a:rPr>
            </a:b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51" name="Subtitle 2">
            <a:extLst>
              <a:ext uri="{FF2B5EF4-FFF2-40B4-BE49-F238E27FC236}">
                <a16:creationId xmlns:a16="http://schemas.microsoft.com/office/drawing/2014/main" id="{9F5DAA62-69DC-1E44-825E-8D1B6784BBD8}"/>
              </a:ext>
            </a:extLst>
          </p:cNvPr>
          <p:cNvSpPr>
            <a:spLocks noGrp="1"/>
          </p:cNvSpPr>
          <p:nvPr>
            <p:ph type="subTitle" idx="1"/>
          </p:nvPr>
        </p:nvSpPr>
        <p:spPr>
          <a:xfrm>
            <a:off x="127686" y="1038634"/>
            <a:ext cx="9144000" cy="1655762"/>
          </a:xfrm>
        </p:spPr>
        <p:txBody>
          <a:bodyPr>
            <a:normAutofit/>
          </a:bodyPr>
          <a:lstStyle/>
          <a:p>
            <a:pPr algn="l"/>
            <a:r>
              <a:rPr lang="en-GB" sz="2800" dirty="0">
                <a:solidFill>
                  <a:srgbClr val="33A34F"/>
                </a:solidFill>
                <a:latin typeface="Tahoma" panose="020B0604030504040204" pitchFamily="34" charset="0"/>
                <a:ea typeface="Tahoma" panose="020B0604030504040204" pitchFamily="34" charset="0"/>
                <a:cs typeface="Tahoma" panose="020B0604030504040204" pitchFamily="34" charset="0"/>
              </a:rPr>
              <a:t>Using historical sources to find out about the past </a:t>
            </a:r>
          </a:p>
          <a:p>
            <a:pPr algn="l"/>
            <a:r>
              <a:rPr lang="en-GB" sz="2800">
                <a:solidFill>
                  <a:srgbClr val="33A34F"/>
                </a:solidFill>
                <a:latin typeface="Tahoma" panose="020B0604030504040204" pitchFamily="34" charset="0"/>
                <a:ea typeface="Tahoma" panose="020B0604030504040204" pitchFamily="34" charset="0"/>
                <a:cs typeface="Tahoma" panose="020B0604030504040204" pitchFamily="34" charset="0"/>
              </a:rPr>
              <a:t>Reliable </a:t>
            </a:r>
            <a:r>
              <a:rPr lang="en-GB" sz="2800" dirty="0">
                <a:solidFill>
                  <a:srgbClr val="33A34F"/>
                </a:solidFill>
                <a:latin typeface="Tahoma" panose="020B0604030504040204" pitchFamily="34" charset="0"/>
                <a:ea typeface="Tahoma" panose="020B0604030504040204" pitchFamily="34" charset="0"/>
                <a:cs typeface="Tahoma" panose="020B0604030504040204" pitchFamily="34" charset="0"/>
              </a:rPr>
              <a:t>Evidence</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a:extLst>
              <a:ext uri="{FF2B5EF4-FFF2-40B4-BE49-F238E27FC236}">
                <a16:creationId xmlns:a16="http://schemas.microsoft.com/office/drawing/2014/main" id="{1C2280AD-8B7C-B84D-A500-5D434A97399A}"/>
              </a:ext>
            </a:extLst>
          </p:cNvPr>
          <p:cNvGrpSpPr/>
          <p:nvPr/>
        </p:nvGrpSpPr>
        <p:grpSpPr>
          <a:xfrm>
            <a:off x="1812324" y="2669583"/>
            <a:ext cx="8435887" cy="1987855"/>
            <a:chOff x="1812324" y="2669583"/>
            <a:chExt cx="8435887" cy="1987855"/>
          </a:xfrm>
        </p:grpSpPr>
        <p:pic>
          <p:nvPicPr>
            <p:cNvPr id="11" name="Picture 29" descr="page3image7999552">
              <a:extLst>
                <a:ext uri="{FF2B5EF4-FFF2-40B4-BE49-F238E27FC236}">
                  <a16:creationId xmlns:a16="http://schemas.microsoft.com/office/drawing/2014/main" id="{53A4BDEB-031A-254B-BE06-E466C3EB29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2324" y="2676238"/>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5" descr="page4image8368528">
              <a:extLst>
                <a:ext uri="{FF2B5EF4-FFF2-40B4-BE49-F238E27FC236}">
                  <a16:creationId xmlns:a16="http://schemas.microsoft.com/office/drawing/2014/main" id="{81F8B467-26F6-254E-B696-00746FB8BB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9997" y="2669583"/>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0" descr="page45image7955808">
              <a:extLst>
                <a:ext uri="{FF2B5EF4-FFF2-40B4-BE49-F238E27FC236}">
                  <a16:creationId xmlns:a16="http://schemas.microsoft.com/office/drawing/2014/main" id="{F9197DF5-5537-E147-9B34-F42FC7ECBD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3504" y="2669583"/>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9" descr="page55image8315840">
              <a:extLst>
                <a:ext uri="{FF2B5EF4-FFF2-40B4-BE49-F238E27FC236}">
                  <a16:creationId xmlns:a16="http://schemas.microsoft.com/office/drawing/2014/main" id="{87F7EDA9-F4E4-7542-994C-09783D95F7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67011" y="2676238"/>
              <a:ext cx="1981200" cy="1981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6503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5" y="1418813"/>
            <a:ext cx="4172958" cy="984885"/>
          </a:xfrm>
          <a:prstGeom prst="rect">
            <a:avLst/>
          </a:prstGeom>
        </p:spPr>
        <p:txBody>
          <a:bodyPr wrap="square">
            <a:spAutoFit/>
          </a:bodyPr>
          <a:lstStyle/>
          <a:p>
            <a:r>
              <a:rPr lang="en-GB" b="1" dirty="0">
                <a:latin typeface="Tahoma" panose="020B0604030504040204" pitchFamily="34" charset="0"/>
                <a:ea typeface="Tahoma" panose="020B0604030504040204" pitchFamily="34" charset="0"/>
                <a:cs typeface="Tahoma" panose="020B0604030504040204" pitchFamily="34" charset="0"/>
              </a:rPr>
              <a:t>Henry VIII, 1451–1547 </a:t>
            </a:r>
            <a:endParaRPr lang="en-GB" dirty="0">
              <a:effectLst/>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Studio of Hans Holbein (</a:t>
            </a:r>
            <a:r>
              <a:rPr lang="en-GB" i="1" dirty="0">
                <a:latin typeface="Tahoma" panose="020B0604030504040204" pitchFamily="34" charset="0"/>
                <a:ea typeface="Tahoma" panose="020B0604030504040204" pitchFamily="34" charset="0"/>
                <a:cs typeface="Tahoma" panose="020B0604030504040204" pitchFamily="34" charset="0"/>
              </a:rPr>
              <a:t>c.</a:t>
            </a:r>
            <a:r>
              <a:rPr lang="en-GB" dirty="0">
                <a:latin typeface="Tahoma" panose="020B0604030504040204" pitchFamily="34" charset="0"/>
                <a:ea typeface="Tahoma" panose="020B0604030504040204" pitchFamily="34" charset="0"/>
                <a:cs typeface="Tahoma" panose="020B0604030504040204" pitchFamily="34" charset="0"/>
              </a:rPr>
              <a:t>1535)</a:t>
            </a:r>
            <a:br>
              <a:rPr lang="en-GB" dirty="0">
                <a:latin typeface="Tahoma" panose="020B0604030504040204" pitchFamily="34" charset="0"/>
                <a:ea typeface="Tahoma" panose="020B0604030504040204" pitchFamily="34" charset="0"/>
                <a:cs typeface="Tahoma" panose="020B0604030504040204" pitchFamily="34" charset="0"/>
              </a:rPr>
            </a:br>
            <a:r>
              <a:rPr lang="en-GB" sz="1100" i="1" dirty="0">
                <a:latin typeface="Tahoma" panose="020B0604030504040204" pitchFamily="34" charset="0"/>
                <a:ea typeface="Tahoma" panose="020B0604030504040204" pitchFamily="34" charset="0"/>
                <a:cs typeface="Tahoma" panose="020B0604030504040204" pitchFamily="34" charset="0"/>
              </a:rPr>
              <a:t>National Maritime Museum, Greenwich, London, Caird Collection: BHC2763 </a:t>
            </a:r>
            <a:endParaRPr lang="en-GB" sz="1100"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5" y="689766"/>
            <a:ext cx="3039762" cy="72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33A34F"/>
                </a:solidFill>
                <a:latin typeface="Tahoma" panose="020B0604030504040204" pitchFamily="34" charset="0"/>
                <a:ea typeface="Tahoma" panose="020B0604030504040204" pitchFamily="34" charset="0"/>
                <a:cs typeface="Tahoma" panose="020B0604030504040204" pitchFamily="34" charset="0"/>
              </a:rPr>
              <a:t>Henry VIII</a:t>
            </a:r>
            <a:endParaRPr lang="en-GB" sz="3600" b="1" dirty="0">
              <a:latin typeface="Tahoma" panose="020B0604030504040204" pitchFamily="34" charset="0"/>
              <a:ea typeface="Tahoma" panose="020B0604030504040204" pitchFamily="34" charset="0"/>
              <a:cs typeface="Tahoma" panose="020B0604030504040204" pitchFamily="34" charset="0"/>
            </a:endParaRPr>
          </a:p>
        </p:txBody>
      </p:sp>
      <p:pic>
        <p:nvPicPr>
          <p:cNvPr id="13313" name="Picture 1" descr="page18image24409664">
            <a:extLst>
              <a:ext uri="{FF2B5EF4-FFF2-40B4-BE49-F238E27FC236}">
                <a16:creationId xmlns:a16="http://schemas.microsoft.com/office/drawing/2014/main" id="{EF3F4C31-F25D-B644-BEE2-E7A684B4A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0591" y="0"/>
            <a:ext cx="4293136" cy="617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962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5" y="1418813"/>
            <a:ext cx="4172958" cy="815608"/>
          </a:xfrm>
          <a:prstGeom prst="rect">
            <a:avLst/>
          </a:prstGeom>
        </p:spPr>
        <p:txBody>
          <a:bodyPr wrap="square">
            <a:spAutoFit/>
          </a:bodyPr>
          <a:lstStyle/>
          <a:p>
            <a:r>
              <a:rPr lang="en-GB" b="1" dirty="0">
                <a:latin typeface="Tahoma" panose="020B0604030504040204" pitchFamily="34" charset="0"/>
                <a:ea typeface="Tahoma" panose="020B0604030504040204" pitchFamily="34" charset="0"/>
                <a:cs typeface="Tahoma" panose="020B0604030504040204" pitchFamily="34" charset="0"/>
              </a:rPr>
              <a:t>Model of the </a:t>
            </a:r>
            <a:r>
              <a:rPr lang="en-GB" b="1" i="1" dirty="0">
                <a:latin typeface="Tahoma" panose="020B0604030504040204" pitchFamily="34" charset="0"/>
                <a:ea typeface="Tahoma" panose="020B0604030504040204" pitchFamily="34" charset="0"/>
                <a:cs typeface="Tahoma" panose="020B0604030504040204" pitchFamily="34" charset="0"/>
              </a:rPr>
              <a:t>Mary Rose</a:t>
            </a:r>
            <a:r>
              <a:rPr lang="en-GB" b="1" dirty="0">
                <a:latin typeface="Tahoma" panose="020B0604030504040204" pitchFamily="34" charset="0"/>
                <a:ea typeface="Tahoma" panose="020B0604030504040204" pitchFamily="34" charset="0"/>
                <a:cs typeface="Tahoma" panose="020B0604030504040204" pitchFamily="34" charset="0"/>
              </a:rPr>
              <a:t>, 1509; a 60 gun warship</a:t>
            </a:r>
          </a:p>
          <a:p>
            <a:r>
              <a:rPr lang="en-GB" sz="1100" i="1" dirty="0">
                <a:latin typeface="Tahoma" panose="020B0604030504040204" pitchFamily="34" charset="0"/>
                <a:ea typeface="Tahoma" panose="020B0604030504040204" pitchFamily="34" charset="0"/>
                <a:cs typeface="Tahoma" panose="020B0604030504040204" pitchFamily="34" charset="0"/>
              </a:rPr>
              <a:t>National Maritime Museum, Greenwich, London: SLR3012 </a:t>
            </a:r>
            <a:endParaRPr lang="en-GB" sz="1100"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4" y="480645"/>
            <a:ext cx="4246605" cy="10671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33A34F"/>
                </a:solidFill>
                <a:latin typeface="Tahoma" panose="020B0604030504040204" pitchFamily="34" charset="0"/>
                <a:ea typeface="Tahoma" panose="020B0604030504040204" pitchFamily="34" charset="0"/>
                <a:cs typeface="Tahoma" panose="020B0604030504040204" pitchFamily="34" charset="0"/>
              </a:rPr>
              <a:t>Model of the Mary Rose</a:t>
            </a:r>
            <a:endParaRPr lang="en-GB" sz="3600" b="1" dirty="0">
              <a:latin typeface="Tahoma" panose="020B0604030504040204" pitchFamily="34" charset="0"/>
              <a:ea typeface="Tahoma" panose="020B0604030504040204" pitchFamily="34" charset="0"/>
              <a:cs typeface="Tahoma" panose="020B0604030504040204" pitchFamily="34" charset="0"/>
            </a:endParaRPr>
          </a:p>
        </p:txBody>
      </p:sp>
      <p:pic>
        <p:nvPicPr>
          <p:cNvPr id="15361" name="Picture 1" descr="page19image24424928">
            <a:extLst>
              <a:ext uri="{FF2B5EF4-FFF2-40B4-BE49-F238E27FC236}">
                <a16:creationId xmlns:a16="http://schemas.microsoft.com/office/drawing/2014/main" id="{FFB17D41-7DC1-1044-A9B2-5DAFB2C3F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7945395" cy="613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975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5" y="1418813"/>
            <a:ext cx="4172958" cy="2308324"/>
          </a:xfrm>
          <a:prstGeom prst="rect">
            <a:avLst/>
          </a:prstGeom>
        </p:spPr>
        <p:txBody>
          <a:bodyPr wrap="square">
            <a:sp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Elizabeth I, the Armada Portrait </a:t>
            </a:r>
            <a:endParaRPr lang="en-GB" sz="3600" dirty="0">
              <a:latin typeface="Tahoma" panose="020B0604030504040204" pitchFamily="34" charset="0"/>
              <a:ea typeface="Tahoma" panose="020B0604030504040204" pitchFamily="34" charset="0"/>
              <a:cs typeface="Tahoma" panose="020B0604030504040204" pitchFamily="34" charset="0"/>
            </a:endParaRPr>
          </a:p>
          <a:p>
            <a:r>
              <a:rPr lang="en-GB" sz="2400" b="1" i="1" dirty="0">
                <a:latin typeface="Tahoma" panose="020B0604030504040204" pitchFamily="34" charset="0"/>
                <a:ea typeface="Tahoma" panose="020B0604030504040204" pitchFamily="34" charset="0"/>
                <a:cs typeface="Tahoma" panose="020B0604030504040204" pitchFamily="34" charset="0"/>
              </a:rPr>
              <a:t>c.</a:t>
            </a:r>
            <a:r>
              <a:rPr lang="en-GB" sz="2400" b="1" dirty="0">
                <a:latin typeface="Tahoma" panose="020B0604030504040204" pitchFamily="34" charset="0"/>
                <a:ea typeface="Tahoma" panose="020B0604030504040204" pitchFamily="34" charset="0"/>
                <a:cs typeface="Tahoma" panose="020B0604030504040204" pitchFamily="34" charset="0"/>
              </a:rPr>
              <a:t>1588</a:t>
            </a:r>
            <a:br>
              <a:rPr lang="en-GB" b="1" dirty="0">
                <a:latin typeface="Tahoma" panose="020B0604030504040204" pitchFamily="34" charset="0"/>
                <a:ea typeface="Tahoma" panose="020B0604030504040204" pitchFamily="34" charset="0"/>
                <a:cs typeface="Tahoma" panose="020B0604030504040204" pitchFamily="34" charset="0"/>
              </a:rPr>
            </a:br>
            <a:r>
              <a:rPr lang="en-GB" sz="1200" i="1" dirty="0">
                <a:latin typeface="Tahoma" panose="020B0604030504040204" pitchFamily="34" charset="0"/>
                <a:ea typeface="Tahoma" panose="020B0604030504040204" pitchFamily="34" charset="0"/>
                <a:cs typeface="Tahoma" panose="020B0604030504040204" pitchFamily="34" charset="0"/>
              </a:rPr>
              <a:t>National Maritime Museum, Greenwich, London. Acquired with the support of the Heritage Lottery Fund, Art Fund, </a:t>
            </a:r>
            <a:r>
              <a:rPr lang="en-GB" sz="1200" i="1" dirty="0" err="1">
                <a:latin typeface="Tahoma" panose="020B0604030504040204" pitchFamily="34" charset="0"/>
                <a:ea typeface="Tahoma" panose="020B0604030504040204" pitchFamily="34" charset="0"/>
                <a:cs typeface="Tahoma" panose="020B0604030504040204" pitchFamily="34" charset="0"/>
              </a:rPr>
              <a:t>Linbury</a:t>
            </a:r>
            <a:r>
              <a:rPr lang="en-GB" sz="1200" i="1" dirty="0">
                <a:latin typeface="Tahoma" panose="020B0604030504040204" pitchFamily="34" charset="0"/>
                <a:ea typeface="Tahoma" panose="020B0604030504040204" pitchFamily="34" charset="0"/>
                <a:cs typeface="Tahoma" panose="020B0604030504040204" pitchFamily="34" charset="0"/>
              </a:rPr>
              <a:t> Trust, Garfield Weston Foundation, Headley Trust and other major donors, together with contributions from over 8000 members of the public following a joint appeal with Art Fund. </a:t>
            </a:r>
            <a:endParaRPr lang="en-GB" sz="1200"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4" y="785948"/>
            <a:ext cx="4172957" cy="72904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33A34F"/>
                </a:solidFill>
                <a:latin typeface="Tahoma" panose="020B0604030504040204" pitchFamily="34" charset="0"/>
                <a:ea typeface="Tahoma" panose="020B0604030504040204" pitchFamily="34" charset="0"/>
                <a:cs typeface="Tahoma" panose="020B0604030504040204" pitchFamily="34" charset="0"/>
              </a:rPr>
              <a:t>Queen Elizabeth I </a:t>
            </a:r>
          </a:p>
        </p:txBody>
      </p:sp>
      <p:pic>
        <p:nvPicPr>
          <p:cNvPr id="8193" name="Picture 1" descr="page24image33372944">
            <a:extLst>
              <a:ext uri="{FF2B5EF4-FFF2-40B4-BE49-F238E27FC236}">
                <a16:creationId xmlns:a16="http://schemas.microsoft.com/office/drawing/2014/main" id="{05AFEC28-112A-604B-A73B-1A27F3252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892" y="111209"/>
            <a:ext cx="6771503" cy="601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03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3" y="1788145"/>
            <a:ext cx="4172958" cy="369332"/>
          </a:xfrm>
          <a:prstGeom prst="rect">
            <a:avLst/>
          </a:prstGeom>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rPr>
              <a:t>Illustration by Shaun Campbell, 2021 </a:t>
            </a:r>
            <a:endParaRPr lang="en-GB" sz="2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4" y="785948"/>
            <a:ext cx="4246605" cy="1371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err="1">
                <a:solidFill>
                  <a:srgbClr val="33A34F"/>
                </a:solidFill>
                <a:latin typeface="Tahoma" panose="020B0604030504040204" pitchFamily="34" charset="0"/>
                <a:ea typeface="Tahoma" panose="020B0604030504040204" pitchFamily="34" charset="0"/>
                <a:cs typeface="Tahoma" panose="020B0604030504040204" pitchFamily="34" charset="0"/>
              </a:rPr>
              <a:t>Cattelena</a:t>
            </a:r>
            <a:r>
              <a:rPr lang="en-GB" sz="3600" b="1" dirty="0">
                <a:solidFill>
                  <a:srgbClr val="33A34F"/>
                </a:solidFill>
                <a:latin typeface="Tahoma" panose="020B0604030504040204" pitchFamily="34" charset="0"/>
                <a:ea typeface="Tahoma" panose="020B0604030504040204" pitchFamily="34" charset="0"/>
                <a:cs typeface="Tahoma" panose="020B0604030504040204" pitchFamily="34" charset="0"/>
              </a:rPr>
              <a:t> of Almondsbury </a:t>
            </a:r>
          </a:p>
        </p:txBody>
      </p:sp>
      <p:pic>
        <p:nvPicPr>
          <p:cNvPr id="11265" name="Picture 1" descr="page30image33336704">
            <a:extLst>
              <a:ext uri="{FF2B5EF4-FFF2-40B4-BE49-F238E27FC236}">
                <a16:creationId xmlns:a16="http://schemas.microsoft.com/office/drawing/2014/main" id="{D85BDBB8-F774-F345-8245-A50543E7E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995" y="242752"/>
            <a:ext cx="47244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93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5" y="1039880"/>
            <a:ext cx="4172958" cy="5078313"/>
          </a:xfrm>
          <a:prstGeom prst="rect">
            <a:avLst/>
          </a:prstGeom>
        </p:spPr>
        <p:txBody>
          <a:bodyPr wrap="square">
            <a:spAutoFit/>
          </a:bodyPr>
          <a:lstStyle/>
          <a:p>
            <a:r>
              <a:rPr lang="en-GB" b="1" dirty="0">
                <a:latin typeface="Tahoma" panose="020B0604030504040204" pitchFamily="34" charset="0"/>
                <a:ea typeface="Tahoma" panose="020B0604030504040204" pitchFamily="34" charset="0"/>
                <a:cs typeface="Tahoma" panose="020B0604030504040204" pitchFamily="34" charset="0"/>
              </a:rPr>
              <a:t>Runaway from the Tower notice </a:t>
            </a:r>
            <a:endParaRPr lang="en-GB" sz="2800"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London Gazette 5-7 January, 1687 </a:t>
            </a:r>
            <a:endParaRPr lang="en-GB" sz="2800"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TRANSCRIPT - On the 30th December last, run away from Mr Thomas Dymock at the Lion Office in the Tower, a Black boy with about 10 lbs [weight] in silver and one Guinea. He is aged about 16, wore three coloured coats, the uppermost cinnamon colour lined with black, black shag facings on the sleeves, grey stockings, a silver collar about his neck engraved Thomas Dymock at the Lion Office. Whoever shall apprehend him and bring him to the Lion Office in the Tower shall have two guineas reward and charges born. He speaks but bad English and has holes in both his ears. </a:t>
            </a:r>
            <a:endParaRPr lang="en-GB" sz="2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5" y="541019"/>
            <a:ext cx="4172957" cy="7489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33A34F"/>
                </a:solidFill>
                <a:latin typeface="Tahoma" panose="020B0604030504040204" pitchFamily="34" charset="0"/>
                <a:ea typeface="Tahoma" panose="020B0604030504040204" pitchFamily="34" charset="0"/>
                <a:cs typeface="Tahoma" panose="020B0604030504040204" pitchFamily="34" charset="0"/>
              </a:rPr>
              <a:t>Edward Francis </a:t>
            </a:r>
          </a:p>
        </p:txBody>
      </p:sp>
      <p:pic>
        <p:nvPicPr>
          <p:cNvPr id="12289" name="Picture 1" descr="page31image33470128">
            <a:extLst>
              <a:ext uri="{FF2B5EF4-FFF2-40B4-BE49-F238E27FC236}">
                <a16:creationId xmlns:a16="http://schemas.microsoft.com/office/drawing/2014/main" id="{B0FBC832-887D-E941-95A6-E01099748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27730"/>
            <a:ext cx="7931588" cy="270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280715"/>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48685A0-FCB4-D044-BA13-1EAFB85D1CA2}"/>
              </a:ext>
            </a:extLst>
          </p:cNvPr>
          <p:cNvSpPr>
            <a:spLocks noGrp="1"/>
          </p:cNvSpPr>
          <p:nvPr>
            <p:ph type="subTitle" idx="1"/>
          </p:nvPr>
        </p:nvSpPr>
        <p:spPr>
          <a:xfrm>
            <a:off x="12357" y="86499"/>
            <a:ext cx="11074400" cy="1655762"/>
          </a:xfrm>
        </p:spPr>
        <p:txBody>
          <a:bodyPr>
            <a:normAutofit/>
          </a:bodyPr>
          <a:lstStyle/>
          <a:p>
            <a:pPr algn="l"/>
            <a:r>
              <a:rPr lang="en-GB" sz="3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Reliable Evidence</a:t>
            </a:r>
            <a:endParaRPr lang="en-US" sz="3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BBDE72D8-5055-DC48-BF7A-BDFE16A2CF3F}"/>
              </a:ext>
            </a:extLst>
          </p:cNvPr>
          <p:cNvSpPr/>
          <p:nvPr/>
        </p:nvSpPr>
        <p:spPr>
          <a:xfrm>
            <a:off x="725214" y="1262794"/>
            <a:ext cx="1965434" cy="923330"/>
          </a:xfrm>
          <a:prstGeom prst="rect">
            <a:avLst/>
          </a:prstGeom>
        </p:spPr>
        <p:txBody>
          <a:bodyPr wrap="square">
            <a:spAutoFit/>
          </a:bodyPr>
          <a:lstStyle/>
          <a:p>
            <a:endParaRPr lang="en-GB">
              <a:latin typeface="CeraPRO"/>
            </a:endParaRPr>
          </a:p>
          <a:p>
            <a:br>
              <a:rPr lang="en-GB">
                <a:latin typeface="CeraPRO"/>
              </a:rPr>
            </a:br>
            <a:endParaRPr lang="en-GB" dirty="0"/>
          </a:p>
        </p:txBody>
      </p:sp>
      <p:pic>
        <p:nvPicPr>
          <p:cNvPr id="2" name="Picture 1">
            <a:extLst>
              <a:ext uri="{FF2B5EF4-FFF2-40B4-BE49-F238E27FC236}">
                <a16:creationId xmlns:a16="http://schemas.microsoft.com/office/drawing/2014/main" id="{DEF056B5-AEA5-7447-8EB0-8D645A544AA3}"/>
              </a:ext>
            </a:extLst>
          </p:cNvPr>
          <p:cNvPicPr>
            <a:picLocks noChangeAspect="1"/>
          </p:cNvPicPr>
          <p:nvPr/>
        </p:nvPicPr>
        <p:blipFill>
          <a:blip r:embed="rId3"/>
          <a:stretch>
            <a:fillRect/>
          </a:stretch>
        </p:blipFill>
        <p:spPr>
          <a:xfrm>
            <a:off x="7914246" y="1812598"/>
            <a:ext cx="4277754" cy="3111094"/>
          </a:xfrm>
          <a:prstGeom prst="rect">
            <a:avLst/>
          </a:prstGeom>
        </p:spPr>
      </p:pic>
      <p:sp>
        <p:nvSpPr>
          <p:cNvPr id="7" name="Rectangle 6">
            <a:extLst>
              <a:ext uri="{FF2B5EF4-FFF2-40B4-BE49-F238E27FC236}">
                <a16:creationId xmlns:a16="http://schemas.microsoft.com/office/drawing/2014/main" id="{493C9F87-563F-224E-A67E-4C97C2281FB4}"/>
              </a:ext>
            </a:extLst>
          </p:cNvPr>
          <p:cNvSpPr/>
          <p:nvPr/>
        </p:nvSpPr>
        <p:spPr>
          <a:xfrm>
            <a:off x="77036" y="565952"/>
            <a:ext cx="7291558" cy="5262979"/>
          </a:xfrm>
          <a:prstGeom prst="rect">
            <a:avLst/>
          </a:prstGeom>
        </p:spPr>
        <p:txBody>
          <a:bodyPr wrap="square">
            <a:spAutoFit/>
          </a:bodyPr>
          <a:lstStyle/>
          <a:p>
            <a:r>
              <a:rPr lang="en-GB" sz="2400" dirty="0">
                <a:latin typeface="Tahoma" panose="020B0604030504040204" pitchFamily="34" charset="0"/>
                <a:ea typeface="Tahoma" panose="020B0604030504040204" pitchFamily="34" charset="0"/>
                <a:cs typeface="Tahoma" panose="020B0604030504040204" pitchFamily="34" charset="0"/>
              </a:rPr>
              <a:t>Primary sources  are objects, paintings, letters and other items from the past</a:t>
            </a:r>
          </a:p>
          <a:p>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They can tell us a lot about people and events from the past. </a:t>
            </a:r>
          </a:p>
          <a:p>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The problem is that they are not always </a:t>
            </a:r>
            <a:r>
              <a:rPr lang="en-GB" sz="24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RELIABLE</a:t>
            </a:r>
            <a:endParaRPr lang="en-GB" sz="2400" dirty="0">
              <a:latin typeface="Tahoma" panose="020B0604030504040204" pitchFamily="34" charset="0"/>
              <a:ea typeface="Tahoma" panose="020B0604030504040204" pitchFamily="34" charset="0"/>
              <a:cs typeface="Tahoma" panose="020B0604030504040204" pitchFamily="34" charset="0"/>
            </a:endParaRPr>
          </a:p>
          <a:p>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This means you can’t be sure that an object is a realistic representation of the past</a:t>
            </a:r>
          </a:p>
          <a:p>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For example a portrait might have been painted to make the sitter look a particular way – younger, richer or more powerful. </a:t>
            </a:r>
          </a:p>
        </p:txBody>
      </p:sp>
    </p:spTree>
    <p:extLst>
      <p:ext uri="{BB962C8B-B14F-4D97-AF65-F5344CB8AC3E}">
        <p14:creationId xmlns:p14="http://schemas.microsoft.com/office/powerpoint/2010/main" val="381027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48685A0-FCB4-D044-BA13-1EAFB85D1CA2}"/>
              </a:ext>
            </a:extLst>
          </p:cNvPr>
          <p:cNvSpPr>
            <a:spLocks noGrp="1"/>
          </p:cNvSpPr>
          <p:nvPr>
            <p:ph type="subTitle" idx="1"/>
          </p:nvPr>
        </p:nvSpPr>
        <p:spPr>
          <a:xfrm>
            <a:off x="12357" y="86499"/>
            <a:ext cx="11074400" cy="1655762"/>
          </a:xfrm>
        </p:spPr>
        <p:txBody>
          <a:bodyPr>
            <a:normAutofit/>
          </a:bodyPr>
          <a:lstStyle/>
          <a:p>
            <a:pPr algn="l"/>
            <a:r>
              <a:rPr lang="en-GB" sz="3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Reliable Evidence</a:t>
            </a:r>
            <a:endParaRPr lang="en-US" sz="3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BBDE72D8-5055-DC48-BF7A-BDFE16A2CF3F}"/>
              </a:ext>
            </a:extLst>
          </p:cNvPr>
          <p:cNvSpPr/>
          <p:nvPr/>
        </p:nvSpPr>
        <p:spPr>
          <a:xfrm>
            <a:off x="725214" y="1262794"/>
            <a:ext cx="1965434" cy="923330"/>
          </a:xfrm>
          <a:prstGeom prst="rect">
            <a:avLst/>
          </a:prstGeom>
        </p:spPr>
        <p:txBody>
          <a:bodyPr wrap="square">
            <a:spAutoFit/>
          </a:bodyPr>
          <a:lstStyle/>
          <a:p>
            <a:endParaRPr lang="en-GB">
              <a:latin typeface="CeraPRO"/>
            </a:endParaRPr>
          </a:p>
          <a:p>
            <a:br>
              <a:rPr lang="en-GB">
                <a:latin typeface="CeraPRO"/>
              </a:rPr>
            </a:br>
            <a:endParaRPr lang="en-GB" dirty="0"/>
          </a:p>
        </p:txBody>
      </p:sp>
      <p:sp>
        <p:nvSpPr>
          <p:cNvPr id="7" name="Rectangle 6">
            <a:extLst>
              <a:ext uri="{FF2B5EF4-FFF2-40B4-BE49-F238E27FC236}">
                <a16:creationId xmlns:a16="http://schemas.microsoft.com/office/drawing/2014/main" id="{493C9F87-563F-224E-A67E-4C97C2281FB4}"/>
              </a:ext>
            </a:extLst>
          </p:cNvPr>
          <p:cNvSpPr/>
          <p:nvPr/>
        </p:nvSpPr>
        <p:spPr>
          <a:xfrm>
            <a:off x="12357" y="801129"/>
            <a:ext cx="9295766" cy="830997"/>
          </a:xfrm>
          <a:prstGeom prst="rect">
            <a:avLst/>
          </a:prstGeom>
        </p:spPr>
        <p:txBody>
          <a:bodyPr wrap="square">
            <a:sp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Step one – Investigate the Object</a:t>
            </a:r>
          </a:p>
          <a:p>
            <a:r>
              <a:rPr lang="en-GB" sz="2400" b="1" dirty="0">
                <a:latin typeface="Tahoma" panose="020B0604030504040204" pitchFamily="34" charset="0"/>
                <a:ea typeface="Tahoma" panose="020B0604030504040204" pitchFamily="34" charset="0"/>
                <a:cs typeface="Tahoma" panose="020B0604030504040204" pitchFamily="34" charset="0"/>
              </a:rPr>
              <a:t>Pick an object to investigate using these questions</a:t>
            </a:r>
          </a:p>
        </p:txBody>
      </p:sp>
      <p:grpSp>
        <p:nvGrpSpPr>
          <p:cNvPr id="6" name="Group 5">
            <a:extLst>
              <a:ext uri="{FF2B5EF4-FFF2-40B4-BE49-F238E27FC236}">
                <a16:creationId xmlns:a16="http://schemas.microsoft.com/office/drawing/2014/main" id="{51AB63B1-E65C-6E45-AE47-B095768EFAC1}"/>
              </a:ext>
            </a:extLst>
          </p:cNvPr>
          <p:cNvGrpSpPr/>
          <p:nvPr/>
        </p:nvGrpSpPr>
        <p:grpSpPr>
          <a:xfrm>
            <a:off x="481164" y="2011795"/>
            <a:ext cx="4923173" cy="3465605"/>
            <a:chOff x="568411" y="4077229"/>
            <a:chExt cx="10849232" cy="3465605"/>
          </a:xfrm>
        </p:grpSpPr>
        <p:sp>
          <p:nvSpPr>
            <p:cNvPr id="8" name="Rounded Rectangle 7">
              <a:extLst>
                <a:ext uri="{FF2B5EF4-FFF2-40B4-BE49-F238E27FC236}">
                  <a16:creationId xmlns:a16="http://schemas.microsoft.com/office/drawing/2014/main" id="{0A8DE5CD-760D-7349-B750-85129F0F127C}"/>
                </a:ext>
              </a:extLst>
            </p:cNvPr>
            <p:cNvSpPr/>
            <p:nvPr/>
          </p:nvSpPr>
          <p:spPr>
            <a:xfrm>
              <a:off x="568411" y="4077229"/>
              <a:ext cx="10849232" cy="1076395"/>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 can see… (what can you tell by looking at the object?)</a:t>
              </a:r>
            </a:p>
          </p:txBody>
        </p:sp>
        <p:sp>
          <p:nvSpPr>
            <p:cNvPr id="9" name="Rounded Rectangle 8">
              <a:extLst>
                <a:ext uri="{FF2B5EF4-FFF2-40B4-BE49-F238E27FC236}">
                  <a16:creationId xmlns:a16="http://schemas.microsoft.com/office/drawing/2014/main" id="{0554BE42-E776-2F44-96C5-CE770D7BC58E}"/>
                </a:ext>
              </a:extLst>
            </p:cNvPr>
            <p:cNvSpPr/>
            <p:nvPr/>
          </p:nvSpPr>
          <p:spPr>
            <a:xfrm>
              <a:off x="568411" y="5271834"/>
              <a:ext cx="10849232" cy="1076395"/>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 know… (what knowledge do you already have about what you can see?)</a:t>
              </a:r>
            </a:p>
          </p:txBody>
        </p:sp>
        <p:sp>
          <p:nvSpPr>
            <p:cNvPr id="10" name="Rounded Rectangle 9">
              <a:extLst>
                <a:ext uri="{FF2B5EF4-FFF2-40B4-BE49-F238E27FC236}">
                  <a16:creationId xmlns:a16="http://schemas.microsoft.com/office/drawing/2014/main" id="{C96E6348-66B1-8E41-83FC-0508BAC2D0B3}"/>
                </a:ext>
              </a:extLst>
            </p:cNvPr>
            <p:cNvSpPr/>
            <p:nvPr/>
          </p:nvSpPr>
          <p:spPr>
            <a:xfrm>
              <a:off x="568411" y="6466439"/>
              <a:ext cx="10849232" cy="1076395"/>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I wonder… (now you have looked at it what questions would you like to ask?)</a:t>
              </a:r>
            </a:p>
          </p:txBody>
        </p:sp>
      </p:grpSp>
      <p:pic>
        <p:nvPicPr>
          <p:cNvPr id="12" name="Picture 1" descr="page20image32863584">
            <a:extLst>
              <a:ext uri="{FF2B5EF4-FFF2-40B4-BE49-F238E27FC236}">
                <a16:creationId xmlns:a16="http://schemas.microsoft.com/office/drawing/2014/main" id="{EE27F6E2-33B7-8946-A45C-00A68CECF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423" y="1742260"/>
            <a:ext cx="5730263" cy="422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791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48685A0-FCB4-D044-BA13-1EAFB85D1CA2}"/>
              </a:ext>
            </a:extLst>
          </p:cNvPr>
          <p:cNvSpPr>
            <a:spLocks noGrp="1"/>
          </p:cNvSpPr>
          <p:nvPr>
            <p:ph type="subTitle" idx="1"/>
          </p:nvPr>
        </p:nvSpPr>
        <p:spPr>
          <a:xfrm>
            <a:off x="12357" y="86499"/>
            <a:ext cx="11074400" cy="1655762"/>
          </a:xfrm>
        </p:spPr>
        <p:txBody>
          <a:bodyPr>
            <a:normAutofit/>
          </a:bodyPr>
          <a:lstStyle/>
          <a:p>
            <a:pPr algn="l"/>
            <a:r>
              <a:rPr lang="en-GB" sz="3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Reliable Evidence</a:t>
            </a:r>
            <a:endParaRPr lang="en-US" sz="3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BBDE72D8-5055-DC48-BF7A-BDFE16A2CF3F}"/>
              </a:ext>
            </a:extLst>
          </p:cNvPr>
          <p:cNvSpPr/>
          <p:nvPr/>
        </p:nvSpPr>
        <p:spPr>
          <a:xfrm>
            <a:off x="725214" y="1262794"/>
            <a:ext cx="1965434" cy="923330"/>
          </a:xfrm>
          <a:prstGeom prst="rect">
            <a:avLst/>
          </a:prstGeom>
        </p:spPr>
        <p:txBody>
          <a:bodyPr wrap="square">
            <a:spAutoFit/>
          </a:bodyPr>
          <a:lstStyle/>
          <a:p>
            <a:endParaRPr lang="en-GB">
              <a:latin typeface="CeraPRO"/>
            </a:endParaRPr>
          </a:p>
          <a:p>
            <a:br>
              <a:rPr lang="en-GB">
                <a:latin typeface="CeraPRO"/>
              </a:rPr>
            </a:br>
            <a:endParaRPr lang="en-GB" dirty="0"/>
          </a:p>
        </p:txBody>
      </p:sp>
      <p:sp>
        <p:nvSpPr>
          <p:cNvPr id="7" name="Rectangle 6">
            <a:extLst>
              <a:ext uri="{FF2B5EF4-FFF2-40B4-BE49-F238E27FC236}">
                <a16:creationId xmlns:a16="http://schemas.microsoft.com/office/drawing/2014/main" id="{493C9F87-563F-224E-A67E-4C97C2281FB4}"/>
              </a:ext>
            </a:extLst>
          </p:cNvPr>
          <p:cNvSpPr/>
          <p:nvPr/>
        </p:nvSpPr>
        <p:spPr>
          <a:xfrm>
            <a:off x="12357" y="801129"/>
            <a:ext cx="9295766" cy="461665"/>
          </a:xfrm>
          <a:prstGeom prst="rect">
            <a:avLst/>
          </a:prstGeom>
        </p:spPr>
        <p:txBody>
          <a:bodyPr wrap="square">
            <a:sp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Step two – Is the object a reliable source of information?</a:t>
            </a:r>
          </a:p>
        </p:txBody>
      </p:sp>
      <p:sp>
        <p:nvSpPr>
          <p:cNvPr id="10" name="Rounded Rectangle 9">
            <a:extLst>
              <a:ext uri="{FF2B5EF4-FFF2-40B4-BE49-F238E27FC236}">
                <a16:creationId xmlns:a16="http://schemas.microsoft.com/office/drawing/2014/main" id="{C96E6348-66B1-8E41-83FC-0508BAC2D0B3}"/>
              </a:ext>
            </a:extLst>
          </p:cNvPr>
          <p:cNvSpPr/>
          <p:nvPr/>
        </p:nvSpPr>
        <p:spPr>
          <a:xfrm>
            <a:off x="7570802" y="4478549"/>
            <a:ext cx="4582009" cy="1076395"/>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Tahoma" panose="020B0604030504040204" pitchFamily="34" charset="0"/>
                <a:ea typeface="Tahoma" panose="020B0604030504040204" pitchFamily="34" charset="0"/>
                <a:cs typeface="Tahoma" panose="020B0604030504040204" pitchFamily="34" charset="0"/>
              </a:rPr>
              <a:t>Do you think this is a reliable source of information?</a:t>
            </a:r>
          </a:p>
        </p:txBody>
      </p:sp>
      <p:pic>
        <p:nvPicPr>
          <p:cNvPr id="12" name="Picture 1" descr="page20image32863584">
            <a:extLst>
              <a:ext uri="{FF2B5EF4-FFF2-40B4-BE49-F238E27FC236}">
                <a16:creationId xmlns:a16="http://schemas.microsoft.com/office/drawing/2014/main" id="{EE27F6E2-33B7-8946-A45C-00A68CECF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66" y="1234648"/>
            <a:ext cx="6502181" cy="4791081"/>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id="{0A8DE5CD-760D-7349-B750-85129F0F127C}"/>
              </a:ext>
            </a:extLst>
          </p:cNvPr>
          <p:cNvSpPr/>
          <p:nvPr/>
        </p:nvSpPr>
        <p:spPr>
          <a:xfrm>
            <a:off x="6192711" y="1303056"/>
            <a:ext cx="5010955" cy="1076395"/>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What useful things can this object tell us about the past?</a:t>
            </a:r>
          </a:p>
        </p:txBody>
      </p:sp>
      <p:sp>
        <p:nvSpPr>
          <p:cNvPr id="9" name="Rounded Rectangle 8">
            <a:extLst>
              <a:ext uri="{FF2B5EF4-FFF2-40B4-BE49-F238E27FC236}">
                <a16:creationId xmlns:a16="http://schemas.microsoft.com/office/drawing/2014/main" id="{0554BE42-E776-2F44-96C5-CE770D7BC58E}"/>
              </a:ext>
            </a:extLst>
          </p:cNvPr>
          <p:cNvSpPr/>
          <p:nvPr/>
        </p:nvSpPr>
        <p:spPr>
          <a:xfrm>
            <a:off x="7102088" y="2890802"/>
            <a:ext cx="3192200" cy="1076395"/>
          </a:xfrm>
          <a:prstGeom prst="roundRect">
            <a:avLst>
              <a:gd name="adj" fmla="val 50000"/>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What questions do you still have?</a:t>
            </a:r>
          </a:p>
        </p:txBody>
      </p:sp>
    </p:spTree>
    <p:extLst>
      <p:ext uri="{BB962C8B-B14F-4D97-AF65-F5344CB8AC3E}">
        <p14:creationId xmlns:p14="http://schemas.microsoft.com/office/powerpoint/2010/main" val="115042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48685A0-FCB4-D044-BA13-1EAFB85D1CA2}"/>
              </a:ext>
            </a:extLst>
          </p:cNvPr>
          <p:cNvSpPr>
            <a:spLocks noGrp="1"/>
          </p:cNvSpPr>
          <p:nvPr>
            <p:ph type="subTitle" idx="1"/>
          </p:nvPr>
        </p:nvSpPr>
        <p:spPr>
          <a:xfrm>
            <a:off x="12357" y="86499"/>
            <a:ext cx="11074400" cy="1655762"/>
          </a:xfrm>
        </p:spPr>
        <p:txBody>
          <a:bodyPr>
            <a:normAutofit/>
          </a:bodyPr>
          <a:lstStyle/>
          <a:p>
            <a:pPr algn="l"/>
            <a:r>
              <a:rPr lang="en-GB" sz="3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Reliable Evidence</a:t>
            </a:r>
            <a:endParaRPr lang="en-US" sz="3600"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BBDE72D8-5055-DC48-BF7A-BDFE16A2CF3F}"/>
              </a:ext>
            </a:extLst>
          </p:cNvPr>
          <p:cNvSpPr/>
          <p:nvPr/>
        </p:nvSpPr>
        <p:spPr>
          <a:xfrm>
            <a:off x="725214" y="1262794"/>
            <a:ext cx="1965434" cy="923330"/>
          </a:xfrm>
          <a:prstGeom prst="rect">
            <a:avLst/>
          </a:prstGeom>
        </p:spPr>
        <p:txBody>
          <a:bodyPr wrap="square">
            <a:spAutoFit/>
          </a:bodyPr>
          <a:lstStyle/>
          <a:p>
            <a:endParaRPr lang="en-GB">
              <a:latin typeface="CeraPRO"/>
            </a:endParaRPr>
          </a:p>
          <a:p>
            <a:br>
              <a:rPr lang="en-GB">
                <a:latin typeface="CeraPRO"/>
              </a:rPr>
            </a:br>
            <a:endParaRPr lang="en-GB" dirty="0"/>
          </a:p>
        </p:txBody>
      </p:sp>
      <p:sp>
        <p:nvSpPr>
          <p:cNvPr id="7" name="Rectangle 6">
            <a:extLst>
              <a:ext uri="{FF2B5EF4-FFF2-40B4-BE49-F238E27FC236}">
                <a16:creationId xmlns:a16="http://schemas.microsoft.com/office/drawing/2014/main" id="{493C9F87-563F-224E-A67E-4C97C2281FB4}"/>
              </a:ext>
            </a:extLst>
          </p:cNvPr>
          <p:cNvSpPr/>
          <p:nvPr/>
        </p:nvSpPr>
        <p:spPr>
          <a:xfrm>
            <a:off x="12357" y="588852"/>
            <a:ext cx="9295766" cy="461665"/>
          </a:xfrm>
          <a:prstGeom prst="rect">
            <a:avLst/>
          </a:prstGeom>
        </p:spPr>
        <p:txBody>
          <a:bodyPr wrap="square">
            <a:spAutoFit/>
          </a:bodyPr>
          <a:lstStyle/>
          <a:p>
            <a:r>
              <a:rPr lang="en-GB" sz="2400" b="1" dirty="0">
                <a:latin typeface="Tahoma" panose="020B0604030504040204" pitchFamily="34" charset="0"/>
                <a:ea typeface="Tahoma" panose="020B0604030504040204" pitchFamily="34" charset="0"/>
                <a:cs typeface="Tahoma" panose="020B0604030504040204" pitchFamily="34" charset="0"/>
              </a:rPr>
              <a:t>Thinking Further</a:t>
            </a:r>
          </a:p>
        </p:txBody>
      </p:sp>
      <p:pic>
        <p:nvPicPr>
          <p:cNvPr id="12" name="Picture 1" descr="page20image32863584">
            <a:extLst>
              <a:ext uri="{FF2B5EF4-FFF2-40B4-BE49-F238E27FC236}">
                <a16:creationId xmlns:a16="http://schemas.microsoft.com/office/drawing/2014/main" id="{EE27F6E2-33B7-8946-A45C-00A68CECF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4113" y="588852"/>
            <a:ext cx="7552644" cy="55651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2F46039-0FDC-F84C-B58D-380E0CB5B71E}"/>
              </a:ext>
            </a:extLst>
          </p:cNvPr>
          <p:cNvSpPr/>
          <p:nvPr/>
        </p:nvSpPr>
        <p:spPr>
          <a:xfrm>
            <a:off x="496325" y="2356381"/>
            <a:ext cx="2423211" cy="642796"/>
          </a:xfrm>
          <a:prstGeom prst="rect">
            <a:avLst/>
          </a:prstGeom>
          <a:solidFill>
            <a:schemeClr val="accent6">
              <a:lumMod val="40000"/>
              <a:lumOff val="60000"/>
            </a:schemeClr>
          </a:solidFill>
          <a:ln w="28575">
            <a:solidFill>
              <a:schemeClr val="tx1"/>
            </a:solidFill>
          </a:ln>
        </p:spPr>
        <p:txBody>
          <a:bodyPr wrap="square">
            <a:spAutoFit/>
          </a:bodyPr>
          <a:lstStyle/>
          <a:p>
            <a:pPr algn="ctr"/>
            <a:r>
              <a:rPr lang="en-GB" dirty="0">
                <a:latin typeface="Tahoma" panose="020B0604030504040204" pitchFamily="34" charset="0"/>
                <a:ea typeface="Tahoma" panose="020B0604030504040204" pitchFamily="34" charset="0"/>
                <a:cs typeface="Tahoma" panose="020B0604030504040204" pitchFamily="34" charset="0"/>
              </a:rPr>
              <a:t>Where might you be able to find them? </a:t>
            </a:r>
          </a:p>
        </p:txBody>
      </p:sp>
      <p:sp>
        <p:nvSpPr>
          <p:cNvPr id="6" name="Rectangle 5">
            <a:extLst>
              <a:ext uri="{FF2B5EF4-FFF2-40B4-BE49-F238E27FC236}">
                <a16:creationId xmlns:a16="http://schemas.microsoft.com/office/drawing/2014/main" id="{A8CB11D9-91B0-C94A-A3AC-E0E136A1ED02}"/>
              </a:ext>
            </a:extLst>
          </p:cNvPr>
          <p:cNvSpPr/>
          <p:nvPr/>
        </p:nvSpPr>
        <p:spPr>
          <a:xfrm>
            <a:off x="91055" y="4571510"/>
            <a:ext cx="3305287" cy="1200329"/>
          </a:xfrm>
          <a:prstGeom prst="rect">
            <a:avLst/>
          </a:prstGeom>
          <a:solidFill>
            <a:schemeClr val="accent6">
              <a:lumMod val="40000"/>
              <a:lumOff val="60000"/>
            </a:schemeClr>
          </a:solidFill>
          <a:ln w="28575">
            <a:solidFill>
              <a:schemeClr val="tx1"/>
            </a:solidFill>
          </a:ln>
        </p:spPr>
        <p:txBody>
          <a:bodyPr wrap="square">
            <a:spAutoFit/>
          </a:bodyPr>
          <a:lstStyle/>
          <a:p>
            <a:pPr algn="ctr"/>
            <a:r>
              <a:rPr lang="en-GB" dirty="0">
                <a:latin typeface="Tahoma" panose="020B0604030504040204" pitchFamily="34" charset="0"/>
                <a:ea typeface="Tahoma" panose="020B0604030504040204" pitchFamily="34" charset="0"/>
                <a:cs typeface="Tahoma" panose="020B0604030504040204" pitchFamily="34" charset="0"/>
              </a:rPr>
              <a:t>What other sources would have been useful to find out about the lives of people in the Tudor period? </a:t>
            </a:r>
          </a:p>
        </p:txBody>
      </p:sp>
      <p:sp>
        <p:nvSpPr>
          <p:cNvPr id="11" name="Rectangle 10">
            <a:extLst>
              <a:ext uri="{FF2B5EF4-FFF2-40B4-BE49-F238E27FC236}">
                <a16:creationId xmlns:a16="http://schemas.microsoft.com/office/drawing/2014/main" id="{60A7603D-118A-784A-A3B6-B8442F3622C1}"/>
              </a:ext>
            </a:extLst>
          </p:cNvPr>
          <p:cNvSpPr/>
          <p:nvPr/>
        </p:nvSpPr>
        <p:spPr>
          <a:xfrm>
            <a:off x="164131" y="3315514"/>
            <a:ext cx="3232211" cy="923330"/>
          </a:xfrm>
          <a:prstGeom prst="rect">
            <a:avLst/>
          </a:prstGeom>
          <a:solidFill>
            <a:schemeClr val="accent6">
              <a:lumMod val="40000"/>
              <a:lumOff val="60000"/>
            </a:schemeClr>
          </a:solidFill>
          <a:ln w="28575">
            <a:solidFill>
              <a:schemeClr val="tx1"/>
            </a:solidFill>
          </a:ln>
        </p:spPr>
        <p:txBody>
          <a:bodyPr wrap="square">
            <a:spAutoFit/>
          </a:bodyPr>
          <a:lstStyle/>
          <a:p>
            <a:pPr algn="ctr"/>
            <a:r>
              <a:rPr lang="en-GB" dirty="0">
                <a:latin typeface="Tahoma" panose="020B0604030504040204" pitchFamily="34" charset="0"/>
                <a:ea typeface="Tahoma" panose="020B0604030504040204" pitchFamily="34" charset="0"/>
                <a:cs typeface="Tahoma" panose="020B0604030504040204" pitchFamily="34" charset="0"/>
              </a:rPr>
              <a:t>Do you think they have been saved or collected for us to see? Why/why not? </a:t>
            </a:r>
          </a:p>
        </p:txBody>
      </p:sp>
      <p:sp>
        <p:nvSpPr>
          <p:cNvPr id="13" name="Rectangle 12">
            <a:extLst>
              <a:ext uri="{FF2B5EF4-FFF2-40B4-BE49-F238E27FC236}">
                <a16:creationId xmlns:a16="http://schemas.microsoft.com/office/drawing/2014/main" id="{290BF641-1933-CF4C-8F7A-9CE3435A2C20}"/>
              </a:ext>
            </a:extLst>
          </p:cNvPr>
          <p:cNvSpPr/>
          <p:nvPr/>
        </p:nvSpPr>
        <p:spPr>
          <a:xfrm>
            <a:off x="91055" y="1107854"/>
            <a:ext cx="3305287" cy="923330"/>
          </a:xfrm>
          <a:prstGeom prst="rect">
            <a:avLst/>
          </a:prstGeom>
          <a:solidFill>
            <a:schemeClr val="accent6">
              <a:lumMod val="40000"/>
              <a:lumOff val="60000"/>
            </a:schemeClr>
          </a:solidFill>
          <a:ln w="28575">
            <a:solidFill>
              <a:schemeClr val="tx1"/>
            </a:solidFill>
          </a:ln>
        </p:spPr>
        <p:txBody>
          <a:bodyPr wrap="square">
            <a:spAutoFit/>
          </a:bodyPr>
          <a:lstStyle/>
          <a:p>
            <a:pPr algn="ctr"/>
            <a:r>
              <a:rPr lang="en-GB" dirty="0">
                <a:latin typeface="Tahoma" panose="020B0604030504040204" pitchFamily="34" charset="0"/>
                <a:ea typeface="Tahoma" panose="020B0604030504040204" pitchFamily="34" charset="0"/>
                <a:cs typeface="Tahoma" panose="020B0604030504040204" pitchFamily="34" charset="0"/>
              </a:rPr>
              <a:t>What sources might people of the future use to find out about our lives today? </a:t>
            </a:r>
          </a:p>
        </p:txBody>
      </p:sp>
    </p:spTree>
    <p:extLst>
      <p:ext uri="{BB962C8B-B14F-4D97-AF65-F5344CB8AC3E}">
        <p14:creationId xmlns:p14="http://schemas.microsoft.com/office/powerpoint/2010/main" val="392696968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age9image24396336">
            <a:extLst>
              <a:ext uri="{FF2B5EF4-FFF2-40B4-BE49-F238E27FC236}">
                <a16:creationId xmlns:a16="http://schemas.microsoft.com/office/drawing/2014/main" id="{FEC2AA85-2E7D-874F-8089-B9A2645AF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75" y="0"/>
            <a:ext cx="7841220" cy="61682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B8C76EF-86F8-9245-A1FF-8EE9A3C59A7B}"/>
              </a:ext>
            </a:extLst>
          </p:cNvPr>
          <p:cNvSpPr/>
          <p:nvPr/>
        </p:nvSpPr>
        <p:spPr>
          <a:xfrm>
            <a:off x="7945395" y="1215640"/>
            <a:ext cx="4058122" cy="1092607"/>
          </a:xfrm>
          <a:prstGeom prst="rect">
            <a:avLst/>
          </a:prstGeom>
        </p:spPr>
        <p:txBody>
          <a:bodyPr wrap="square">
            <a:spAutoFit/>
          </a:bodyPr>
          <a:lstStyle/>
          <a:p>
            <a:pPr lvl="0" eaLnBrk="0" fontAlgn="base" hangingPunct="0">
              <a:spcBef>
                <a:spcPct val="0"/>
              </a:spcBef>
              <a:spcAft>
                <a:spcPct val="0"/>
              </a:spcAft>
            </a:pPr>
            <a:r>
              <a:rPr lang="en-US" altLang="en-US" b="1" dirty="0">
                <a:latin typeface="Tahoma" panose="020B0604030504040204" pitchFamily="34" charset="0"/>
                <a:ea typeface="Tahoma" panose="020B0604030504040204" pitchFamily="34" charset="0"/>
                <a:cs typeface="Tahoma" panose="020B0604030504040204" pitchFamily="34" charset="0"/>
              </a:rPr>
              <a:t>Africae Tabula Nova </a:t>
            </a:r>
          </a:p>
          <a:p>
            <a:pPr lvl="0" eaLnBrk="0" fontAlgn="base" hangingPunct="0">
              <a:spcBef>
                <a:spcPct val="0"/>
              </a:spcBef>
              <a:spcAft>
                <a:spcPct val="0"/>
              </a:spcAft>
            </a:pPr>
            <a:r>
              <a:rPr lang="en-US" altLang="en-US" b="1" dirty="0">
                <a:latin typeface="Tahoma" panose="020B0604030504040204" pitchFamily="34" charset="0"/>
                <a:ea typeface="Tahoma" panose="020B0604030504040204" pitchFamily="34" charset="0"/>
                <a:cs typeface="Tahoma" panose="020B0604030504040204" pitchFamily="34" charset="0"/>
              </a:rPr>
              <a:t>(A new map of Africa) (1570) </a:t>
            </a:r>
            <a:endParaRPr kumimoji="0" lang="en-US" altLang="en-US" sz="105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eaLnBrk="0" fontAlgn="base" hangingPunct="0">
              <a:spcBef>
                <a:spcPct val="0"/>
              </a:spcBef>
              <a:spcAft>
                <a:spcPct val="0"/>
              </a:spcAft>
            </a:pPr>
            <a:r>
              <a:rPr lang="en-US" altLang="en-US" dirty="0">
                <a:latin typeface="Tahoma" panose="020B0604030504040204" pitchFamily="34" charset="0"/>
                <a:ea typeface="Tahoma" panose="020B0604030504040204" pitchFamily="34" charset="0"/>
                <a:cs typeface="Tahoma" panose="020B0604030504040204" pitchFamily="34" charset="0"/>
              </a:rPr>
              <a:t>Abraham Ortelius </a:t>
            </a:r>
            <a:endParaRPr kumimoji="0" lang="en-US" altLang="en-US" sz="105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eaLnBrk="0" fontAlgn="base" hangingPunct="0">
              <a:spcBef>
                <a:spcPct val="0"/>
              </a:spcBef>
              <a:spcAft>
                <a:spcPct val="0"/>
              </a:spcAft>
            </a:pPr>
            <a:r>
              <a:rPr kumimoji="0" lang="en-US" altLang="en-US" sz="1100" b="0" i="1" u="none" strike="noStrike" cap="none" normalizeH="0" baseline="0" dirty="0">
                <a:ln>
                  <a:noFill/>
                </a:ln>
                <a:solidFill>
                  <a:srgbClr val="4C515E"/>
                </a:solidFill>
                <a:effectLst/>
                <a:latin typeface="Tahoma" panose="020B0604030504040204" pitchFamily="34" charset="0"/>
                <a:ea typeface="Tahoma" panose="020B0604030504040204" pitchFamily="34" charset="0"/>
                <a:cs typeface="Tahoma" panose="020B0604030504040204" pitchFamily="34" charset="0"/>
              </a:rPr>
              <a:t>National Maritime Museum, Greenwich, London: PBD7640(4) </a:t>
            </a:r>
            <a:endParaRPr kumimoji="0" lang="en-US" altLang="en-US"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4" y="689766"/>
            <a:ext cx="4058121" cy="72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33A34F"/>
                </a:solidFill>
                <a:latin typeface="Tahoma" panose="020B0604030504040204" pitchFamily="34" charset="0"/>
                <a:ea typeface="Tahoma" panose="020B0604030504040204" pitchFamily="34" charset="0"/>
                <a:cs typeface="Tahoma" panose="020B0604030504040204" pitchFamily="34" charset="0"/>
              </a:rPr>
              <a:t>Map of Africa</a:t>
            </a:r>
            <a:endParaRPr lang="en-GB"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009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8019042" y="2083707"/>
            <a:ext cx="4172958" cy="553998"/>
          </a:xfrm>
          <a:prstGeom prst="rect">
            <a:avLst/>
          </a:prstGeom>
        </p:spPr>
        <p:txBody>
          <a:bodyPr wrap="square">
            <a:spAutoFit/>
          </a:bodyPr>
          <a:lstStyle/>
          <a:p>
            <a:r>
              <a:rPr lang="en-GB" dirty="0">
                <a:latin typeface="Tahoma" panose="020B0604030504040204" pitchFamily="34" charset="0"/>
                <a:ea typeface="Tahoma" panose="020B0604030504040204" pitchFamily="34" charset="0"/>
                <a:cs typeface="Tahoma" panose="020B0604030504040204" pitchFamily="34" charset="0"/>
              </a:rPr>
              <a:t>Edo people </a:t>
            </a:r>
            <a:r>
              <a:rPr lang="en-GB" i="1" dirty="0">
                <a:latin typeface="Tahoma" panose="020B0604030504040204" pitchFamily="34" charset="0"/>
                <a:ea typeface="Tahoma" panose="020B0604030504040204" pitchFamily="34" charset="0"/>
                <a:cs typeface="Tahoma" panose="020B0604030504040204" pitchFamily="34" charset="0"/>
              </a:rPr>
              <a:t>c.</a:t>
            </a:r>
            <a:r>
              <a:rPr lang="en-GB" dirty="0">
                <a:latin typeface="Tahoma" panose="020B0604030504040204" pitchFamily="34" charset="0"/>
                <a:ea typeface="Tahoma" panose="020B0604030504040204" pitchFamily="34" charset="0"/>
                <a:cs typeface="Tahoma" panose="020B0604030504040204" pitchFamily="34" charset="0"/>
              </a:rPr>
              <a:t>1500 </a:t>
            </a:r>
          </a:p>
          <a:p>
            <a:r>
              <a:rPr lang="en-GB" sz="1200" i="1" dirty="0">
                <a:latin typeface="Tahoma" panose="020B0604030504040204" pitchFamily="34" charset="0"/>
                <a:ea typeface="Tahoma" panose="020B0604030504040204" pitchFamily="34" charset="0"/>
                <a:cs typeface="Tahoma" panose="020B0604030504040204" pitchFamily="34" charset="0"/>
              </a:rPr>
              <a:t>©The Trustees of the British Museum </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8019042" y="845014"/>
            <a:ext cx="4172958" cy="1759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solidFill>
                  <a:srgbClr val="33A34F"/>
                </a:solidFill>
                <a:latin typeface="Tahoma" panose="020B0604030504040204" pitchFamily="34" charset="0"/>
                <a:ea typeface="Tahoma" panose="020B0604030504040204" pitchFamily="34" charset="0"/>
                <a:cs typeface="Tahoma" panose="020B0604030504040204" pitchFamily="34" charset="0"/>
              </a:rPr>
              <a:t>Commemorative head of Queen Mother ‘</a:t>
            </a:r>
            <a:r>
              <a:rPr lang="en-GB" sz="3200" b="1" dirty="0" err="1">
                <a:solidFill>
                  <a:srgbClr val="33A34F"/>
                </a:solidFill>
                <a:latin typeface="Tahoma" panose="020B0604030504040204" pitchFamily="34" charset="0"/>
                <a:ea typeface="Tahoma" panose="020B0604030504040204" pitchFamily="34" charset="0"/>
                <a:cs typeface="Tahoma" panose="020B0604030504040204" pitchFamily="34" charset="0"/>
              </a:rPr>
              <a:t>Idia</a:t>
            </a:r>
            <a:r>
              <a:rPr lang="en-GB" sz="3200" b="1" dirty="0">
                <a:solidFill>
                  <a:srgbClr val="33A34F"/>
                </a:solidFill>
                <a:latin typeface="Tahoma" panose="020B0604030504040204" pitchFamily="34" charset="0"/>
                <a:ea typeface="Tahoma" panose="020B0604030504040204" pitchFamily="34" charset="0"/>
                <a:cs typeface="Tahoma" panose="020B0604030504040204" pitchFamily="34" charset="0"/>
              </a:rPr>
              <a:t>’</a:t>
            </a:r>
          </a:p>
        </p:txBody>
      </p:sp>
      <p:pic>
        <p:nvPicPr>
          <p:cNvPr id="1025" name="Picture 1" descr="page10image32912848">
            <a:extLst>
              <a:ext uri="{FF2B5EF4-FFF2-40B4-BE49-F238E27FC236}">
                <a16:creationId xmlns:a16="http://schemas.microsoft.com/office/drawing/2014/main" id="{3F200F6A-2650-5B4B-882D-E9D6AF923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0"/>
            <a:ext cx="4599243" cy="613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81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4" y="1215640"/>
            <a:ext cx="4246605" cy="1200329"/>
          </a:xfrm>
          <a:prstGeom prst="rect">
            <a:avLst/>
          </a:prstGeom>
        </p:spPr>
        <p:txBody>
          <a:bodyPr wrap="square">
            <a:spAutoFit/>
          </a:bodyPr>
          <a:lstStyle/>
          <a:p>
            <a:r>
              <a:rPr lang="en-GB" b="1" dirty="0">
                <a:latin typeface="Tahoma" panose="020B0604030504040204" pitchFamily="34" charset="0"/>
                <a:ea typeface="Tahoma" panose="020B0604030504040204" pitchFamily="34" charset="0"/>
                <a:cs typeface="Tahoma" panose="020B0604030504040204" pitchFamily="34" charset="0"/>
              </a:rPr>
              <a:t>Detail from the Westminster Tournament Roll (1511) </a:t>
            </a:r>
            <a:endParaRPr lang="en-GB" dirty="0">
              <a:effectLst/>
              <a:latin typeface="Tahoma" panose="020B0604030504040204" pitchFamily="34" charset="0"/>
              <a:ea typeface="Tahoma" panose="020B0604030504040204" pitchFamily="34" charset="0"/>
              <a:cs typeface="Tahoma" panose="020B0604030504040204" pitchFamily="34" charset="0"/>
            </a:endParaRPr>
          </a:p>
          <a:p>
            <a:r>
              <a:rPr lang="en-GB" sz="1400" dirty="0">
                <a:latin typeface="Tahoma" panose="020B0604030504040204" pitchFamily="34" charset="0"/>
                <a:ea typeface="Tahoma" panose="020B0604030504040204" pitchFamily="34" charset="0"/>
                <a:cs typeface="Tahoma" panose="020B0604030504040204" pitchFamily="34" charset="0"/>
              </a:rPr>
              <a:t>College of Arms MS Westminster Tournament Roll. </a:t>
            </a:r>
            <a:endParaRPr lang="en-GB" sz="1400" dirty="0">
              <a:effectLst/>
              <a:latin typeface="Tahoma" panose="020B0604030504040204" pitchFamily="34" charset="0"/>
              <a:ea typeface="Tahoma" panose="020B0604030504040204" pitchFamily="34" charset="0"/>
              <a:cs typeface="Tahoma" panose="020B0604030504040204" pitchFamily="34" charset="0"/>
            </a:endParaRPr>
          </a:p>
          <a:p>
            <a:r>
              <a:rPr lang="en-GB" sz="1100" i="1" dirty="0">
                <a:latin typeface="Tahoma" panose="020B0604030504040204" pitchFamily="34" charset="0"/>
                <a:ea typeface="Tahoma" panose="020B0604030504040204" pitchFamily="34" charset="0"/>
                <a:cs typeface="Tahoma" panose="020B0604030504040204" pitchFamily="34" charset="0"/>
              </a:rPr>
              <a:t>Reproduced by permission of the Kings, Heralds and Pursuivants of Arms. </a:t>
            </a:r>
            <a:endParaRPr lang="en-GB" sz="1100"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5" y="689766"/>
            <a:ext cx="3039762" cy="72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33A34F"/>
                </a:solidFill>
                <a:latin typeface="Tahoma" panose="020B0604030504040204" pitchFamily="34" charset="0"/>
                <a:ea typeface="Tahoma" panose="020B0604030504040204" pitchFamily="34" charset="0"/>
                <a:cs typeface="Tahoma" panose="020B0604030504040204" pitchFamily="34" charset="0"/>
              </a:rPr>
              <a:t>John </a:t>
            </a:r>
            <a:r>
              <a:rPr lang="en-GB" sz="3600" b="1" dirty="0" err="1">
                <a:solidFill>
                  <a:srgbClr val="33A34F"/>
                </a:solidFill>
                <a:latin typeface="Tahoma" panose="020B0604030504040204" pitchFamily="34" charset="0"/>
                <a:ea typeface="Tahoma" panose="020B0604030504040204" pitchFamily="34" charset="0"/>
                <a:cs typeface="Tahoma" panose="020B0604030504040204" pitchFamily="34" charset="0"/>
              </a:rPr>
              <a:t>Blanke</a:t>
            </a:r>
            <a:endParaRPr lang="en-GB" sz="3600" b="1" dirty="0">
              <a:latin typeface="Tahoma" panose="020B0604030504040204" pitchFamily="34" charset="0"/>
              <a:ea typeface="Tahoma" panose="020B0604030504040204" pitchFamily="34" charset="0"/>
              <a:cs typeface="Tahoma" panose="020B0604030504040204" pitchFamily="34" charset="0"/>
            </a:endParaRPr>
          </a:p>
        </p:txBody>
      </p:sp>
      <p:pic>
        <p:nvPicPr>
          <p:cNvPr id="11266" name="Picture 2" descr="page15image21685664">
            <a:extLst>
              <a:ext uri="{FF2B5EF4-FFF2-40B4-BE49-F238E27FC236}">
                <a16:creationId xmlns:a16="http://schemas.microsoft.com/office/drawing/2014/main" id="{9DD47E83-2DA5-654A-B189-0C66032C8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921" y="-1"/>
            <a:ext cx="4058122" cy="620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53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8C76EF-86F8-9245-A1FF-8EE9A3C59A7B}"/>
              </a:ext>
            </a:extLst>
          </p:cNvPr>
          <p:cNvSpPr/>
          <p:nvPr/>
        </p:nvSpPr>
        <p:spPr>
          <a:xfrm>
            <a:off x="7945395" y="1418813"/>
            <a:ext cx="4172958" cy="1354217"/>
          </a:xfrm>
          <a:prstGeom prst="rect">
            <a:avLst/>
          </a:prstGeom>
        </p:spPr>
        <p:txBody>
          <a:bodyPr wrap="square">
            <a:sp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Portrait of Henry VII </a:t>
            </a:r>
            <a:endParaRPr lang="en-GB" sz="4000"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Studio of Hans Holbein (</a:t>
            </a:r>
            <a:r>
              <a:rPr lang="en-GB" i="1" dirty="0">
                <a:latin typeface="Tahoma" panose="020B0604030504040204" pitchFamily="34" charset="0"/>
                <a:ea typeface="Tahoma" panose="020B0604030504040204" pitchFamily="34" charset="0"/>
                <a:cs typeface="Tahoma" panose="020B0604030504040204" pitchFamily="34" charset="0"/>
              </a:rPr>
              <a:t>c.</a:t>
            </a:r>
            <a:r>
              <a:rPr lang="en-GB" dirty="0">
                <a:latin typeface="Tahoma" panose="020B0604030504040204" pitchFamily="34" charset="0"/>
                <a:ea typeface="Tahoma" panose="020B0604030504040204" pitchFamily="34" charset="0"/>
                <a:cs typeface="Tahoma" panose="020B0604030504040204" pitchFamily="34" charset="0"/>
              </a:rPr>
              <a:t>1505)</a:t>
            </a:r>
            <a:br>
              <a:rPr lang="en-GB" dirty="0">
                <a:latin typeface="Tahoma" panose="020B0604030504040204" pitchFamily="34" charset="0"/>
                <a:ea typeface="Tahoma" panose="020B0604030504040204" pitchFamily="34" charset="0"/>
                <a:cs typeface="Tahoma" panose="020B0604030504040204" pitchFamily="34" charset="0"/>
              </a:rPr>
            </a:br>
            <a:r>
              <a:rPr lang="en-GB" sz="1200" i="1" dirty="0">
                <a:latin typeface="Tahoma" panose="020B0604030504040204" pitchFamily="34" charset="0"/>
                <a:ea typeface="Tahoma" panose="020B0604030504040204" pitchFamily="34" charset="0"/>
                <a:cs typeface="Tahoma" panose="020B0604030504040204" pitchFamily="34" charset="0"/>
              </a:rPr>
              <a:t>National Maritime Museum, Greenwich, London, Caird collection: BHC2762 </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5" y="785948"/>
            <a:ext cx="3632886" cy="72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rgbClr val="33A34F"/>
                </a:solidFill>
                <a:latin typeface="Tahoma" panose="020B0604030504040204" pitchFamily="34" charset="0"/>
                <a:ea typeface="Tahoma" panose="020B0604030504040204" pitchFamily="34" charset="0"/>
                <a:cs typeface="Tahoma" panose="020B0604030504040204" pitchFamily="34" charset="0"/>
              </a:rPr>
              <a:t>King Henry VII </a:t>
            </a:r>
          </a:p>
        </p:txBody>
      </p:sp>
      <p:pic>
        <p:nvPicPr>
          <p:cNvPr id="6145" name="Picture 1" descr="page14image29556144">
            <a:extLst>
              <a:ext uri="{FF2B5EF4-FFF2-40B4-BE49-F238E27FC236}">
                <a16:creationId xmlns:a16="http://schemas.microsoft.com/office/drawing/2014/main" id="{E2BD6D95-4E71-C94B-8418-B65BD73B1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695" y="0"/>
            <a:ext cx="5092700" cy="613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396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657</Words>
  <Application>Microsoft Macintosh PowerPoint</Application>
  <PresentationFormat>Widescreen</PresentationFormat>
  <Paragraphs>80</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CeraPRO</vt:lpstr>
      <vt:lpstr>Tahoma</vt:lpstr>
      <vt:lpstr>Office Theme</vt:lpstr>
      <vt:lpstr>Black Tudors and the sea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Tudors and the sea  </dc:title>
  <dc:creator>Ben Weddell</dc:creator>
  <cp:lastModifiedBy>Ben Weddell</cp:lastModifiedBy>
  <cp:revision>11</cp:revision>
  <dcterms:created xsi:type="dcterms:W3CDTF">2021-12-14T11:16:50Z</dcterms:created>
  <dcterms:modified xsi:type="dcterms:W3CDTF">2022-01-05T13:29:42Z</dcterms:modified>
</cp:coreProperties>
</file>