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2314C-6D71-6A43-B5AE-0588D9199FFA}" v="5" dt="2022-01-04T12:20:49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82"/>
    <p:restoredTop sz="95196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7F12314C-6D71-6A43-B5AE-0588D9199FFA}"/>
    <pc:docChg chg="modSld">
      <pc:chgData name="Ben Weddell" userId="110a65c0-6997-4f02-b73d-02d85271eaf3" providerId="ADAL" clId="{7F12314C-6D71-6A43-B5AE-0588D9199FFA}" dt="2022-01-04T12:20:49.956" v="4"/>
      <pc:docMkLst>
        <pc:docMk/>
      </pc:docMkLst>
      <pc:sldChg chg="setBg">
        <pc:chgData name="Ben Weddell" userId="110a65c0-6997-4f02-b73d-02d85271eaf3" providerId="ADAL" clId="{7F12314C-6D71-6A43-B5AE-0588D9199FFA}" dt="2022-01-04T12:20:49.956" v="4"/>
        <pc:sldMkLst>
          <pc:docMk/>
          <pc:sldMk cId="3499247803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Cera PRO Light Italic" pitchFamily="2" charset="0"/>
              </a:rPr>
              <a:t>Black Tudors and the sea </a:t>
            </a:r>
            <a:br>
              <a:rPr lang="en-GB" sz="4400" b="1" dirty="0">
                <a:latin typeface="Cera PRO Light Italic" pitchFamily="2" charset="0"/>
              </a:rPr>
            </a:br>
            <a:endParaRPr lang="en-US" sz="4400" b="1" dirty="0">
              <a:latin typeface="Cera PRO Light Italic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33A34F"/>
                </a:solidFill>
                <a:latin typeface="Cera PRO Light Italic" pitchFamily="2" charset="0"/>
              </a:rPr>
              <a:t>Making </a:t>
            </a:r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Connections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England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Tudor England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28022" y="86499"/>
            <a:ext cx="6310075" cy="676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era PRO Light Italic" pitchFamily="2" charset="0"/>
            </a:endParaRPr>
          </a:p>
          <a:p>
            <a:endParaRPr lang="en-GB" sz="2800" dirty="0">
              <a:latin typeface="Cera PRO Light Italic" pitchFamily="2" charset="0"/>
            </a:endParaRPr>
          </a:p>
          <a:p>
            <a:r>
              <a:rPr lang="en-GB" sz="2800" dirty="0">
                <a:latin typeface="Cera PRO Light Italic" pitchFamily="2" charset="0"/>
              </a:rPr>
              <a:t>Challenge – Can you find a modern map of England?</a:t>
            </a:r>
            <a:endParaRPr lang="en-GB" sz="3200" dirty="0">
              <a:latin typeface="Cera PRO Light Italic" pitchFamily="2" charset="0"/>
            </a:endParaRPr>
          </a:p>
          <a:p>
            <a:endParaRPr lang="en-GB" sz="140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Can you Find:</a:t>
            </a:r>
          </a:p>
          <a:p>
            <a:pPr>
              <a:lnSpc>
                <a:spcPct val="150000"/>
              </a:lnSpc>
            </a:pPr>
            <a:endParaRPr lang="en-GB" sz="105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Portsmouth – where Henry VII built the first royal dockyard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Greenwich – where Henry VIII and Elizabeth I were born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Plymouth – where Diego and Drake set sail on the circumnavigation voyage in 1577 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Bristol – where 135 African people arrived on board the Charles in 1590 and possibly where </a:t>
            </a:r>
            <a:r>
              <a:rPr lang="en-GB" dirty="0" err="1">
                <a:latin typeface="Cera PRO Light Italic" pitchFamily="2" charset="0"/>
              </a:rPr>
              <a:t>Catellena</a:t>
            </a:r>
            <a:r>
              <a:rPr lang="en-GB" dirty="0">
                <a:latin typeface="Cera PRO Light Italic" pitchFamily="2" charset="0"/>
              </a:rPr>
              <a:t> arrived in England </a:t>
            </a:r>
          </a:p>
          <a:p>
            <a:endParaRPr lang="en-GB" sz="1200" dirty="0">
              <a:latin typeface="Cera PRO Light Italic" pitchFamily="2" charset="0"/>
            </a:endParaRPr>
          </a:p>
          <a:p>
            <a:r>
              <a:rPr lang="en-GB" dirty="0">
                <a:latin typeface="Cera PRO Light Italic" pitchFamily="2" charset="0"/>
              </a:rPr>
              <a:t>Dover – where John Anthony worked. </a:t>
            </a: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  <a:p>
            <a:endParaRPr lang="en-GB" dirty="0">
              <a:latin typeface="Cera PRO Light Italic" pitchFamily="2" charset="0"/>
            </a:endParaRPr>
          </a:p>
        </p:txBody>
      </p:sp>
      <p:pic>
        <p:nvPicPr>
          <p:cNvPr id="1028" name="Picture 4" descr="An image showing '[The track of the Armada around Britain and Ireland]. Robert Adams; Augustine Ryther. PBD8529(2)'">
            <a:extLst>
              <a:ext uri="{FF2B5EF4-FFF2-40B4-BE49-F238E27FC236}">
                <a16:creationId xmlns:a16="http://schemas.microsoft.com/office/drawing/2014/main" id="{909635CA-8133-9C4F-94EC-63F14FF6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2" y="499404"/>
            <a:ext cx="5525739" cy="38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C6BB56E-A980-9F49-B0BE-227210BC3D49}"/>
              </a:ext>
            </a:extLst>
          </p:cNvPr>
          <p:cNvSpPr/>
          <p:nvPr/>
        </p:nvSpPr>
        <p:spPr>
          <a:xfrm>
            <a:off x="7055714" y="4498633"/>
            <a:ext cx="4121833" cy="1547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era PRO Light Italic" pitchFamily="2" charset="0"/>
              </a:rPr>
              <a:t>Why are all these places in the South of England?</a:t>
            </a:r>
          </a:p>
          <a:p>
            <a:pPr algn="ctr"/>
            <a:endParaRPr lang="en-US" i="1" dirty="0">
              <a:solidFill>
                <a:schemeClr val="tx1"/>
              </a:solidFill>
              <a:latin typeface="Cera PRO Light Italic" pitchFamily="2" charset="0"/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  <a:latin typeface="Cera PRO Light Italic" pitchFamily="2" charset="0"/>
              </a:rPr>
              <a:t>Why do you think they are all close to the sea or a big river?</a:t>
            </a:r>
          </a:p>
        </p:txBody>
      </p:sp>
    </p:spTree>
    <p:extLst>
      <p:ext uri="{BB962C8B-B14F-4D97-AF65-F5344CB8AC3E}">
        <p14:creationId xmlns:p14="http://schemas.microsoft.com/office/powerpoint/2010/main" val="34992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117</Words>
  <Application>Microsoft Macintosh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Cera PRO Light Italic</vt:lpstr>
      <vt:lpstr>Office Theme</vt:lpstr>
      <vt:lpstr>Black Tudors and the sea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7</cp:revision>
  <dcterms:created xsi:type="dcterms:W3CDTF">2021-12-14T11:16:50Z</dcterms:created>
  <dcterms:modified xsi:type="dcterms:W3CDTF">2022-01-04T16:31:41Z</dcterms:modified>
</cp:coreProperties>
</file>